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0" r:id="rId4"/>
    <p:sldMasterId id="214748373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Merriweather Light"/>
      <p:regular r:id="rId16"/>
      <p:bold r:id="rId17"/>
      <p:italic r:id="rId18"/>
      <p:boldItalic r:id="rId19"/>
    </p:embeddedFont>
    <p:embeddedFont>
      <p:font typeface="Anaheim"/>
      <p:regular r:id="rId20"/>
    </p:embeddedFont>
    <p:embeddedFont>
      <p:font typeface="Barlow Condensed"/>
      <p:regular r:id="rId21"/>
      <p:bold r:id="rId22"/>
      <p:italic r:id="rId23"/>
      <p:boldItalic r:id="rId24"/>
    </p:embeddedFont>
    <p:embeddedFont>
      <p:font typeface="Vidaloka"/>
      <p:regular r:id="rId25"/>
    </p:embeddedFont>
    <p:embeddedFont>
      <p:font typeface="Arapey"/>
      <p:regular r:id="rId26"/>
      <p: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Bebas Neue"/>
      <p:regular r:id="rId32"/>
    </p:embeddedFont>
    <p:embeddedFont>
      <p:font typeface="Open Sans SemiBold"/>
      <p:regular r:id="rId33"/>
      <p:bold r:id="rId34"/>
      <p:italic r:id="rId35"/>
      <p:boldItalic r:id="rId36"/>
    </p:embeddedFont>
    <p:embeddedFont>
      <p:font typeface="Russo One"/>
      <p:regular r:id="rId37"/>
    </p:embeddedFont>
    <p:embeddedFont>
      <p:font typeface="PT Sans"/>
      <p:regular r:id="rId38"/>
      <p:bold r:id="rId39"/>
      <p:italic r:id="rId40"/>
      <p:boldItalic r:id="rId41"/>
    </p:embeddedFont>
    <p:embeddedFont>
      <p:font typeface="Mako"/>
      <p:regular r:id="rId42"/>
    </p:embeddedFont>
    <p:embeddedFont>
      <p:font typeface="Crimson Text"/>
      <p:regular r:id="rId43"/>
      <p:bold r:id="rId44"/>
      <p:italic r:id="rId45"/>
      <p:boldItalic r:id="rId46"/>
    </p:embeddedFont>
    <p:embeddedFont>
      <p:font typeface="Open Sans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orient="horz" pos="290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90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italic.fntdata"/><Relationship Id="rId42" Type="http://schemas.openxmlformats.org/officeDocument/2006/relationships/font" Target="fonts/Mako-regular.fntdata"/><Relationship Id="rId41" Type="http://schemas.openxmlformats.org/officeDocument/2006/relationships/font" Target="fonts/PTSans-boldItalic.fntdata"/><Relationship Id="rId44" Type="http://schemas.openxmlformats.org/officeDocument/2006/relationships/font" Target="fonts/CrimsonText-bold.fntdata"/><Relationship Id="rId43" Type="http://schemas.openxmlformats.org/officeDocument/2006/relationships/font" Target="fonts/CrimsonText-regular.fntdata"/><Relationship Id="rId46" Type="http://schemas.openxmlformats.org/officeDocument/2006/relationships/font" Target="fonts/CrimsonText-boldItalic.fntdata"/><Relationship Id="rId45" Type="http://schemas.openxmlformats.org/officeDocument/2006/relationships/font" Target="fonts/CrimsonTex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OpenSans-bold.fntdata"/><Relationship Id="rId47" Type="http://schemas.openxmlformats.org/officeDocument/2006/relationships/font" Target="fonts/OpenSans-regular.fntdata"/><Relationship Id="rId49" Type="http://schemas.openxmlformats.org/officeDocument/2006/relationships/font" Target="fonts/OpenSans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33" Type="http://schemas.openxmlformats.org/officeDocument/2006/relationships/font" Target="fonts/OpenSansSemiBold-regular.fntdata"/><Relationship Id="rId32" Type="http://schemas.openxmlformats.org/officeDocument/2006/relationships/font" Target="fonts/BebasNeue-regular.fntdata"/><Relationship Id="rId35" Type="http://schemas.openxmlformats.org/officeDocument/2006/relationships/font" Target="fonts/OpenSansSemiBold-italic.fntdata"/><Relationship Id="rId34" Type="http://schemas.openxmlformats.org/officeDocument/2006/relationships/font" Target="fonts/OpenSansSemiBold-bold.fntdata"/><Relationship Id="rId37" Type="http://schemas.openxmlformats.org/officeDocument/2006/relationships/font" Target="fonts/RussoOne-regular.fntdata"/><Relationship Id="rId36" Type="http://schemas.openxmlformats.org/officeDocument/2006/relationships/font" Target="fonts/OpenSansSemiBold-boldItalic.fntdata"/><Relationship Id="rId39" Type="http://schemas.openxmlformats.org/officeDocument/2006/relationships/font" Target="fonts/PTSans-bold.fntdata"/><Relationship Id="rId38" Type="http://schemas.openxmlformats.org/officeDocument/2006/relationships/font" Target="fonts/PTSans-regular.fntdata"/><Relationship Id="rId20" Type="http://schemas.openxmlformats.org/officeDocument/2006/relationships/font" Target="fonts/Anaheim-regular.fntdata"/><Relationship Id="rId22" Type="http://schemas.openxmlformats.org/officeDocument/2006/relationships/font" Target="fonts/BarlowCondensed-bold.fntdata"/><Relationship Id="rId21" Type="http://schemas.openxmlformats.org/officeDocument/2006/relationships/font" Target="fonts/BarlowCondensed-regular.fntdata"/><Relationship Id="rId24" Type="http://schemas.openxmlformats.org/officeDocument/2006/relationships/font" Target="fonts/BarlowCondensed-boldItalic.fntdata"/><Relationship Id="rId23" Type="http://schemas.openxmlformats.org/officeDocument/2006/relationships/font" Target="fonts/BarlowCondensed-italic.fntdata"/><Relationship Id="rId26" Type="http://schemas.openxmlformats.org/officeDocument/2006/relationships/font" Target="fonts/Arapey-regular.fntdata"/><Relationship Id="rId25" Type="http://schemas.openxmlformats.org/officeDocument/2006/relationships/font" Target="fonts/Vidaloka-regular.fntdata"/><Relationship Id="rId28" Type="http://schemas.openxmlformats.org/officeDocument/2006/relationships/font" Target="fonts/Montserrat-regular.fntdata"/><Relationship Id="rId27" Type="http://schemas.openxmlformats.org/officeDocument/2006/relationships/font" Target="fonts/Arapey-italic.fntdata"/><Relationship Id="rId29" Type="http://schemas.openxmlformats.org/officeDocument/2006/relationships/font" Target="fonts/Montserrat-bold.fntdata"/><Relationship Id="rId50" Type="http://schemas.openxmlformats.org/officeDocument/2006/relationships/font" Target="fonts/OpenSans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MerriweatherLight-bold.fntdata"/><Relationship Id="rId16" Type="http://schemas.openxmlformats.org/officeDocument/2006/relationships/font" Target="fonts/MerriweatherLight-regular.fntdata"/><Relationship Id="rId19" Type="http://schemas.openxmlformats.org/officeDocument/2006/relationships/font" Target="fonts/MerriweatherLight-boldItalic.fntdata"/><Relationship Id="rId18" Type="http://schemas.openxmlformats.org/officeDocument/2006/relationships/font" Target="fonts/MerriweatherLight-italic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56ee653f93_0_18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256ee653f93_0_18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244075b94f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244075b94f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54dda1946d_6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54dda1946d_6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244075b94f6_2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244075b94f6_2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54dda1946d_4_2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54dda1946d_4_2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54dda1946d_6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54dda1946d_6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27eb6d1f72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27eb6d1f7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92650"/>
            <a:ext cx="5262600" cy="19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375050"/>
            <a:ext cx="52626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0" y="150"/>
            <a:ext cx="9144000" cy="5133900"/>
            <a:chOff x="0" y="150"/>
            <a:chExt cx="9144000" cy="5133900"/>
          </a:xfrm>
        </p:grpSpPr>
        <p:sp>
          <p:nvSpPr>
            <p:cNvPr id="12" name="Google Shape;12;p2"/>
            <p:cNvSpPr/>
            <p:nvPr/>
          </p:nvSpPr>
          <p:spPr>
            <a:xfrm flipH="1" rot="10800000">
              <a:off x="0" y="150"/>
              <a:ext cx="1365300" cy="1238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5133900" y="3371850"/>
              <a:ext cx="4010100" cy="17622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485775" y="266700"/>
            <a:ext cx="10191675" cy="4648200"/>
            <a:chOff x="-485775" y="266700"/>
            <a:chExt cx="10191675" cy="4648200"/>
          </a:xfrm>
        </p:grpSpPr>
        <p:cxnSp>
          <p:nvCxnSpPr>
            <p:cNvPr id="15" name="Google Shape;15;p2"/>
            <p:cNvCxnSpPr/>
            <p:nvPr/>
          </p:nvCxnSpPr>
          <p:spPr>
            <a:xfrm>
              <a:off x="-485775" y="266700"/>
              <a:ext cx="550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6362700" y="4914900"/>
              <a:ext cx="3343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hasCustomPrompt="1" type="title"/>
          </p:nvPr>
        </p:nvSpPr>
        <p:spPr>
          <a:xfrm>
            <a:off x="3467100" y="1612825"/>
            <a:ext cx="4963800" cy="14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/>
          <p:nvPr>
            <p:ph idx="1" type="subTitle"/>
          </p:nvPr>
        </p:nvSpPr>
        <p:spPr>
          <a:xfrm>
            <a:off x="3467100" y="3071675"/>
            <a:ext cx="4963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75" name="Google Shape;75;p11"/>
          <p:cNvGrpSpPr/>
          <p:nvPr/>
        </p:nvGrpSpPr>
        <p:grpSpPr>
          <a:xfrm>
            <a:off x="0" y="225"/>
            <a:ext cx="9144000" cy="5133900"/>
            <a:chOff x="0" y="225"/>
            <a:chExt cx="9144000" cy="5133900"/>
          </a:xfrm>
        </p:grpSpPr>
        <p:sp>
          <p:nvSpPr>
            <p:cNvPr id="76" name="Google Shape;76;p11"/>
            <p:cNvSpPr/>
            <p:nvPr/>
          </p:nvSpPr>
          <p:spPr>
            <a:xfrm>
              <a:off x="0" y="3629025"/>
              <a:ext cx="2867100" cy="1505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" name="Google Shape;78;p11"/>
          <p:cNvGrpSpPr/>
          <p:nvPr/>
        </p:nvGrpSpPr>
        <p:grpSpPr>
          <a:xfrm>
            <a:off x="-333375" y="266700"/>
            <a:ext cx="10677825" cy="4648200"/>
            <a:chOff x="-333375" y="266700"/>
            <a:chExt cx="10677825" cy="4648200"/>
          </a:xfrm>
        </p:grpSpPr>
        <p:cxnSp>
          <p:nvCxnSpPr>
            <p:cNvPr id="79" name="Google Shape;79;p11"/>
            <p:cNvCxnSpPr/>
            <p:nvPr/>
          </p:nvCxnSpPr>
          <p:spPr>
            <a:xfrm>
              <a:off x="-333375" y="4914900"/>
              <a:ext cx="4353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" name="Google Shape;80;p11"/>
            <p:cNvCxnSpPr/>
            <p:nvPr/>
          </p:nvCxnSpPr>
          <p:spPr>
            <a:xfrm>
              <a:off x="6953250" y="266700"/>
              <a:ext cx="3391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" type="subTitle"/>
          </p:nvPr>
        </p:nvSpPr>
        <p:spPr>
          <a:xfrm>
            <a:off x="719976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2" type="subTitle"/>
          </p:nvPr>
        </p:nvSpPr>
        <p:spPr>
          <a:xfrm>
            <a:off x="3419250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3" type="subTitle"/>
          </p:nvPr>
        </p:nvSpPr>
        <p:spPr>
          <a:xfrm>
            <a:off x="719976" y="3855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4" type="subTitle"/>
          </p:nvPr>
        </p:nvSpPr>
        <p:spPr>
          <a:xfrm>
            <a:off x="3419250" y="3855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5" type="subTitle"/>
          </p:nvPr>
        </p:nvSpPr>
        <p:spPr>
          <a:xfrm>
            <a:off x="6118524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6" type="subTitle"/>
          </p:nvPr>
        </p:nvSpPr>
        <p:spPr>
          <a:xfrm>
            <a:off x="6118524" y="3855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hasCustomPrompt="1" idx="7" type="title"/>
          </p:nvPr>
        </p:nvSpPr>
        <p:spPr>
          <a:xfrm>
            <a:off x="1505376" y="13447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hasCustomPrompt="1" idx="8" type="title"/>
          </p:nvPr>
        </p:nvSpPr>
        <p:spPr>
          <a:xfrm>
            <a:off x="1505376" y="30067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hasCustomPrompt="1" idx="9" type="title"/>
          </p:nvPr>
        </p:nvSpPr>
        <p:spPr>
          <a:xfrm>
            <a:off x="4204650" y="13447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hasCustomPrompt="1" idx="13" type="title"/>
          </p:nvPr>
        </p:nvSpPr>
        <p:spPr>
          <a:xfrm>
            <a:off x="4204650" y="30067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/>
          <p:nvPr>
            <p:ph hasCustomPrompt="1" idx="14" type="title"/>
          </p:nvPr>
        </p:nvSpPr>
        <p:spPr>
          <a:xfrm>
            <a:off x="6903924" y="13447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hasCustomPrompt="1" idx="15" type="title"/>
          </p:nvPr>
        </p:nvSpPr>
        <p:spPr>
          <a:xfrm>
            <a:off x="6903924" y="30067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idx="16" type="subTitle"/>
          </p:nvPr>
        </p:nvSpPr>
        <p:spPr>
          <a:xfrm>
            <a:off x="719976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17" type="subTitle"/>
          </p:nvPr>
        </p:nvSpPr>
        <p:spPr>
          <a:xfrm>
            <a:off x="3419250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" name="Google Shape;98;p13"/>
          <p:cNvSpPr txBox="1"/>
          <p:nvPr>
            <p:ph idx="18" type="subTitle"/>
          </p:nvPr>
        </p:nvSpPr>
        <p:spPr>
          <a:xfrm>
            <a:off x="6118524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19" type="subTitle"/>
          </p:nvPr>
        </p:nvSpPr>
        <p:spPr>
          <a:xfrm>
            <a:off x="719976" y="35662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20" type="subTitle"/>
          </p:nvPr>
        </p:nvSpPr>
        <p:spPr>
          <a:xfrm>
            <a:off x="3419250" y="35662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21" type="subTitle"/>
          </p:nvPr>
        </p:nvSpPr>
        <p:spPr>
          <a:xfrm>
            <a:off x="6118524" y="35662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02" name="Google Shape;102;p13"/>
          <p:cNvGrpSpPr/>
          <p:nvPr/>
        </p:nvGrpSpPr>
        <p:grpSpPr>
          <a:xfrm>
            <a:off x="0" y="0"/>
            <a:ext cx="9144000" cy="5143575"/>
            <a:chOff x="0" y="0"/>
            <a:chExt cx="9144000" cy="5143575"/>
          </a:xfrm>
        </p:grpSpPr>
        <p:sp>
          <p:nvSpPr>
            <p:cNvPr id="103" name="Google Shape;103;p13"/>
            <p:cNvSpPr/>
            <p:nvPr/>
          </p:nvSpPr>
          <p:spPr>
            <a:xfrm rot="10800000">
              <a:off x="7778700" y="0"/>
              <a:ext cx="1365300" cy="1238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0" y="4257675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13"/>
          <p:cNvGrpSpPr/>
          <p:nvPr/>
        </p:nvGrpSpPr>
        <p:grpSpPr>
          <a:xfrm>
            <a:off x="-485775" y="266700"/>
            <a:ext cx="10106175" cy="4648200"/>
            <a:chOff x="-485775" y="266700"/>
            <a:chExt cx="10106175" cy="4648200"/>
          </a:xfrm>
        </p:grpSpPr>
        <p:cxnSp>
          <p:nvCxnSpPr>
            <p:cNvPr id="106" name="Google Shape;106;p13"/>
            <p:cNvCxnSpPr/>
            <p:nvPr/>
          </p:nvCxnSpPr>
          <p:spPr>
            <a:xfrm rot="10800000">
              <a:off x="6391200" y="266700"/>
              <a:ext cx="32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" name="Google Shape;107;p13"/>
            <p:cNvCxnSpPr/>
            <p:nvPr/>
          </p:nvCxnSpPr>
          <p:spPr>
            <a:xfrm>
              <a:off x="-485775" y="4914900"/>
              <a:ext cx="6667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4"/>
          <p:cNvSpPr txBox="1"/>
          <p:nvPr>
            <p:ph type="title"/>
          </p:nvPr>
        </p:nvSpPr>
        <p:spPr>
          <a:xfrm>
            <a:off x="713225" y="3546500"/>
            <a:ext cx="47922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0" name="Google Shape;110;p14"/>
          <p:cNvSpPr txBox="1"/>
          <p:nvPr>
            <p:ph idx="1" type="subTitle"/>
          </p:nvPr>
        </p:nvSpPr>
        <p:spPr>
          <a:xfrm>
            <a:off x="713225" y="1065100"/>
            <a:ext cx="4792200" cy="237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1" name="Google Shape;111;p14"/>
          <p:cNvSpPr/>
          <p:nvPr/>
        </p:nvSpPr>
        <p:spPr>
          <a:xfrm flipH="1">
            <a:off x="5762700" y="3143250"/>
            <a:ext cx="3381300" cy="19908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" name="Google Shape;112;p14"/>
          <p:cNvCxnSpPr/>
          <p:nvPr/>
        </p:nvCxnSpPr>
        <p:spPr>
          <a:xfrm>
            <a:off x="1685925" y="4914900"/>
            <a:ext cx="80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15" name="Google Shape;115;p15"/>
          <p:cNvGrpSpPr/>
          <p:nvPr/>
        </p:nvGrpSpPr>
        <p:grpSpPr>
          <a:xfrm>
            <a:off x="-150" y="4366200"/>
            <a:ext cx="9144150" cy="777300"/>
            <a:chOff x="-150" y="4366200"/>
            <a:chExt cx="9144150" cy="777300"/>
          </a:xfrm>
        </p:grpSpPr>
        <p:sp>
          <p:nvSpPr>
            <p:cNvPr id="116" name="Google Shape;116;p15"/>
            <p:cNvSpPr/>
            <p:nvPr/>
          </p:nvSpPr>
          <p:spPr>
            <a:xfrm>
              <a:off x="-15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flipH="1">
              <a:off x="828660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" name="Google Shape;118;p15"/>
          <p:cNvGrpSpPr/>
          <p:nvPr/>
        </p:nvGrpSpPr>
        <p:grpSpPr>
          <a:xfrm>
            <a:off x="-1200150" y="4877025"/>
            <a:ext cx="10868025" cy="0"/>
            <a:chOff x="-1200150" y="4877025"/>
            <a:chExt cx="10868025" cy="0"/>
          </a:xfrm>
        </p:grpSpPr>
        <p:cxnSp>
          <p:nvCxnSpPr>
            <p:cNvPr id="119" name="Google Shape;119;p15"/>
            <p:cNvCxnSpPr/>
            <p:nvPr/>
          </p:nvCxnSpPr>
          <p:spPr>
            <a:xfrm rot="10800000">
              <a:off x="-1200150" y="4877025"/>
              <a:ext cx="6286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" name="Google Shape;120;p15"/>
            <p:cNvCxnSpPr/>
            <p:nvPr/>
          </p:nvCxnSpPr>
          <p:spPr>
            <a:xfrm rot="10800000">
              <a:off x="8505675" y="4877025"/>
              <a:ext cx="1162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/>
          <p:nvPr>
            <p:ph type="title"/>
          </p:nvPr>
        </p:nvSpPr>
        <p:spPr>
          <a:xfrm>
            <a:off x="1838625" y="445025"/>
            <a:ext cx="5467200" cy="11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3" name="Google Shape;123;p16"/>
          <p:cNvSpPr/>
          <p:nvPr/>
        </p:nvSpPr>
        <p:spPr>
          <a:xfrm flipH="1" rot="10800000">
            <a:off x="0" y="0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4" name="Google Shape;124;p16"/>
          <p:cNvCxnSpPr/>
          <p:nvPr/>
        </p:nvCxnSpPr>
        <p:spPr>
          <a:xfrm rot="10800000">
            <a:off x="-947400" y="230250"/>
            <a:ext cx="3081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1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7" name="Google Shape;127;p17"/>
          <p:cNvSpPr/>
          <p:nvPr/>
        </p:nvSpPr>
        <p:spPr>
          <a:xfrm>
            <a:off x="-150" y="4366200"/>
            <a:ext cx="857400" cy="7773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 rot="10800000">
            <a:off x="304725" y="4877025"/>
            <a:ext cx="8391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720000" y="1609761"/>
            <a:ext cx="3594000" cy="12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1" type="subTitle"/>
          </p:nvPr>
        </p:nvSpPr>
        <p:spPr>
          <a:xfrm>
            <a:off x="720000" y="2814939"/>
            <a:ext cx="3594000" cy="7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8"/>
          <p:cNvSpPr/>
          <p:nvPr>
            <p:ph idx="2" type="pic"/>
          </p:nvPr>
        </p:nvSpPr>
        <p:spPr>
          <a:xfrm>
            <a:off x="5163050" y="1104900"/>
            <a:ext cx="3267600" cy="29337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133" name="Google Shape;133;p18"/>
          <p:cNvGrpSpPr/>
          <p:nvPr/>
        </p:nvGrpSpPr>
        <p:grpSpPr>
          <a:xfrm>
            <a:off x="0" y="225"/>
            <a:ext cx="9144000" cy="5143350"/>
            <a:chOff x="0" y="225"/>
            <a:chExt cx="9144000" cy="5143350"/>
          </a:xfrm>
        </p:grpSpPr>
        <p:sp>
          <p:nvSpPr>
            <p:cNvPr id="134" name="Google Shape;134;p18"/>
            <p:cNvSpPr/>
            <p:nvPr/>
          </p:nvSpPr>
          <p:spPr>
            <a:xfrm>
              <a:off x="0" y="4257675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" name="Google Shape;136;p18"/>
          <p:cNvGrpSpPr/>
          <p:nvPr/>
        </p:nvGrpSpPr>
        <p:grpSpPr>
          <a:xfrm>
            <a:off x="-485775" y="266700"/>
            <a:ext cx="10830150" cy="4648200"/>
            <a:chOff x="-485775" y="266700"/>
            <a:chExt cx="10830150" cy="4648200"/>
          </a:xfrm>
        </p:grpSpPr>
        <p:cxnSp>
          <p:nvCxnSpPr>
            <p:cNvPr id="137" name="Google Shape;137;p18"/>
            <p:cNvCxnSpPr/>
            <p:nvPr/>
          </p:nvCxnSpPr>
          <p:spPr>
            <a:xfrm>
              <a:off x="-485775" y="4914900"/>
              <a:ext cx="3810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8" name="Google Shape;138;p18"/>
            <p:cNvCxnSpPr/>
            <p:nvPr/>
          </p:nvCxnSpPr>
          <p:spPr>
            <a:xfrm>
              <a:off x="3648075" y="266700"/>
              <a:ext cx="6696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720000" y="1494038"/>
            <a:ext cx="2508900" cy="11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1" type="subTitle"/>
          </p:nvPr>
        </p:nvSpPr>
        <p:spPr>
          <a:xfrm>
            <a:off x="720000" y="2583263"/>
            <a:ext cx="2508900" cy="10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9"/>
          <p:cNvSpPr/>
          <p:nvPr/>
        </p:nvSpPr>
        <p:spPr>
          <a:xfrm rot="10800000">
            <a:off x="8292550" y="225"/>
            <a:ext cx="857400" cy="7773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19"/>
          <p:cNvCxnSpPr/>
          <p:nvPr/>
        </p:nvCxnSpPr>
        <p:spPr>
          <a:xfrm>
            <a:off x="6400800" y="266700"/>
            <a:ext cx="3324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5915025" y="1491750"/>
            <a:ext cx="2505600" cy="11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6" name="Google Shape;146;p20"/>
          <p:cNvSpPr txBox="1"/>
          <p:nvPr>
            <p:ph idx="1" type="subTitle"/>
          </p:nvPr>
        </p:nvSpPr>
        <p:spPr>
          <a:xfrm>
            <a:off x="5915311" y="2571450"/>
            <a:ext cx="25053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7" name="Google Shape;147;p20"/>
          <p:cNvGrpSpPr/>
          <p:nvPr/>
        </p:nvGrpSpPr>
        <p:grpSpPr>
          <a:xfrm>
            <a:off x="-150" y="225"/>
            <a:ext cx="9144150" cy="5143275"/>
            <a:chOff x="-150" y="225"/>
            <a:chExt cx="9144150" cy="5143275"/>
          </a:xfrm>
        </p:grpSpPr>
        <p:sp>
          <p:nvSpPr>
            <p:cNvPr id="148" name="Google Shape;148;p20"/>
            <p:cNvSpPr/>
            <p:nvPr/>
          </p:nvSpPr>
          <p:spPr>
            <a:xfrm flipH="1" rot="10800000">
              <a:off x="-15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 flipH="1">
              <a:off x="828660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" name="Google Shape;150;p20"/>
          <p:cNvGrpSpPr/>
          <p:nvPr/>
        </p:nvGrpSpPr>
        <p:grpSpPr>
          <a:xfrm>
            <a:off x="-1200000" y="266700"/>
            <a:ext cx="11544150" cy="4610325"/>
            <a:chOff x="-1200000" y="266700"/>
            <a:chExt cx="11544150" cy="4610325"/>
          </a:xfrm>
        </p:grpSpPr>
        <p:cxnSp>
          <p:nvCxnSpPr>
            <p:cNvPr id="151" name="Google Shape;151;p20"/>
            <p:cNvCxnSpPr/>
            <p:nvPr/>
          </p:nvCxnSpPr>
          <p:spPr>
            <a:xfrm rot="10800000">
              <a:off x="-1200000" y="266700"/>
              <a:ext cx="3333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2" name="Google Shape;152;p20"/>
            <p:cNvCxnSpPr/>
            <p:nvPr/>
          </p:nvCxnSpPr>
          <p:spPr>
            <a:xfrm>
              <a:off x="4019550" y="4877025"/>
              <a:ext cx="6324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657725" y="2552550"/>
            <a:ext cx="3773100" cy="17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7065475" y="1386075"/>
            <a:ext cx="1365300" cy="121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4657725" y="4229000"/>
            <a:ext cx="37731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" name="Google Shape;21;p3"/>
          <p:cNvGrpSpPr/>
          <p:nvPr/>
        </p:nvGrpSpPr>
        <p:grpSpPr>
          <a:xfrm>
            <a:off x="0" y="150"/>
            <a:ext cx="9144000" cy="5133900"/>
            <a:chOff x="0" y="150"/>
            <a:chExt cx="9144000" cy="5133900"/>
          </a:xfrm>
        </p:grpSpPr>
        <p:sp>
          <p:nvSpPr>
            <p:cNvPr id="22" name="Google Shape;22;p3"/>
            <p:cNvSpPr/>
            <p:nvPr/>
          </p:nvSpPr>
          <p:spPr>
            <a:xfrm rot="10800000">
              <a:off x="7778700" y="150"/>
              <a:ext cx="1365300" cy="1238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0" y="2762250"/>
              <a:ext cx="3867300" cy="2371800"/>
            </a:xfrm>
            <a:prstGeom prst="snip1Rect">
              <a:avLst>
                <a:gd fmla="val 34236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" name="Google Shape;24;p3"/>
          <p:cNvGrpSpPr/>
          <p:nvPr/>
        </p:nvGrpSpPr>
        <p:grpSpPr>
          <a:xfrm>
            <a:off x="-485775" y="266700"/>
            <a:ext cx="9744000" cy="4648200"/>
            <a:chOff x="-485775" y="266700"/>
            <a:chExt cx="9744000" cy="4648200"/>
          </a:xfrm>
        </p:grpSpPr>
        <p:cxnSp>
          <p:nvCxnSpPr>
            <p:cNvPr id="25" name="Google Shape;25;p3"/>
            <p:cNvCxnSpPr/>
            <p:nvPr/>
          </p:nvCxnSpPr>
          <p:spPr>
            <a:xfrm rot="10800000">
              <a:off x="3752625" y="266700"/>
              <a:ext cx="550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" name="Google Shape;26;p3"/>
            <p:cNvCxnSpPr/>
            <p:nvPr/>
          </p:nvCxnSpPr>
          <p:spPr>
            <a:xfrm rot="10800000">
              <a:off x="-485775" y="4914900"/>
              <a:ext cx="21717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5" name="Google Shape;155;p21"/>
          <p:cNvSpPr txBox="1"/>
          <p:nvPr>
            <p:ph idx="1" type="body"/>
          </p:nvPr>
        </p:nvSpPr>
        <p:spPr>
          <a:xfrm>
            <a:off x="720000" y="1215750"/>
            <a:ext cx="7704000" cy="30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56" name="Google Shape;156;p21"/>
          <p:cNvGrpSpPr/>
          <p:nvPr/>
        </p:nvGrpSpPr>
        <p:grpSpPr>
          <a:xfrm>
            <a:off x="8286600" y="225"/>
            <a:ext cx="857400" cy="5143275"/>
            <a:chOff x="8286600" y="225"/>
            <a:chExt cx="857400" cy="5143275"/>
          </a:xfrm>
        </p:grpSpPr>
        <p:sp>
          <p:nvSpPr>
            <p:cNvPr id="157" name="Google Shape;157;p21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 flipH="1">
              <a:off x="828660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" name="Google Shape;159;p21"/>
          <p:cNvGrpSpPr/>
          <p:nvPr/>
        </p:nvGrpSpPr>
        <p:grpSpPr>
          <a:xfrm>
            <a:off x="1857375" y="266700"/>
            <a:ext cx="8487000" cy="4610325"/>
            <a:chOff x="1857375" y="266700"/>
            <a:chExt cx="8487000" cy="4610325"/>
          </a:xfrm>
        </p:grpSpPr>
        <p:cxnSp>
          <p:nvCxnSpPr>
            <p:cNvPr id="160" name="Google Shape;160;p21"/>
            <p:cNvCxnSpPr/>
            <p:nvPr/>
          </p:nvCxnSpPr>
          <p:spPr>
            <a:xfrm>
              <a:off x="7439025" y="266700"/>
              <a:ext cx="2905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21"/>
            <p:cNvCxnSpPr/>
            <p:nvPr/>
          </p:nvCxnSpPr>
          <p:spPr>
            <a:xfrm>
              <a:off x="1857375" y="4877025"/>
              <a:ext cx="8487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4" name="Google Shape;164;p22"/>
          <p:cNvSpPr txBox="1"/>
          <p:nvPr>
            <p:ph idx="1" type="subTitle"/>
          </p:nvPr>
        </p:nvSpPr>
        <p:spPr>
          <a:xfrm>
            <a:off x="6540075" y="2600039"/>
            <a:ext cx="1811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2"/>
          <p:cNvSpPr txBox="1"/>
          <p:nvPr>
            <p:ph idx="2" type="subTitle"/>
          </p:nvPr>
        </p:nvSpPr>
        <p:spPr>
          <a:xfrm>
            <a:off x="2204779" y="2600039"/>
            <a:ext cx="1811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2"/>
          <p:cNvSpPr txBox="1"/>
          <p:nvPr>
            <p:ph idx="3" type="subTitle"/>
          </p:nvPr>
        </p:nvSpPr>
        <p:spPr>
          <a:xfrm>
            <a:off x="2204775" y="2112425"/>
            <a:ext cx="18111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idx="4" type="subTitle"/>
          </p:nvPr>
        </p:nvSpPr>
        <p:spPr>
          <a:xfrm>
            <a:off x="6540076" y="2112413"/>
            <a:ext cx="18111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8" name="Google Shape;168;p22"/>
          <p:cNvSpPr/>
          <p:nvPr/>
        </p:nvSpPr>
        <p:spPr>
          <a:xfrm flipH="1" rot="10800000">
            <a:off x="0" y="0"/>
            <a:ext cx="976800" cy="8859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 rot="-5400000">
            <a:off x="7842300" y="3841800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" name="Google Shape;170;p22"/>
          <p:cNvGrpSpPr/>
          <p:nvPr/>
        </p:nvGrpSpPr>
        <p:grpSpPr>
          <a:xfrm>
            <a:off x="-365575" y="228675"/>
            <a:ext cx="9757150" cy="4651675"/>
            <a:chOff x="-365575" y="228675"/>
            <a:chExt cx="9757150" cy="4651675"/>
          </a:xfrm>
        </p:grpSpPr>
        <p:cxnSp>
          <p:nvCxnSpPr>
            <p:cNvPr id="171" name="Google Shape;171;p22"/>
            <p:cNvCxnSpPr/>
            <p:nvPr/>
          </p:nvCxnSpPr>
          <p:spPr>
            <a:xfrm>
              <a:off x="-365575" y="228675"/>
              <a:ext cx="3337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" name="Google Shape;172;p22"/>
            <p:cNvCxnSpPr/>
            <p:nvPr/>
          </p:nvCxnSpPr>
          <p:spPr>
            <a:xfrm>
              <a:off x="7496175" y="4880350"/>
              <a:ext cx="189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5" name="Google Shape;175;p23"/>
          <p:cNvSpPr txBox="1"/>
          <p:nvPr>
            <p:ph idx="1" type="subTitle"/>
          </p:nvPr>
        </p:nvSpPr>
        <p:spPr>
          <a:xfrm>
            <a:off x="4749188" y="1753350"/>
            <a:ext cx="3126900" cy="22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3"/>
          <p:cNvSpPr txBox="1"/>
          <p:nvPr>
            <p:ph idx="2" type="subTitle"/>
          </p:nvPr>
        </p:nvSpPr>
        <p:spPr>
          <a:xfrm>
            <a:off x="1267913" y="1753350"/>
            <a:ext cx="3126900" cy="22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3"/>
          <p:cNvSpPr/>
          <p:nvPr/>
        </p:nvSpPr>
        <p:spPr>
          <a:xfrm>
            <a:off x="0" y="3916725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8" name="Google Shape;178;p23"/>
          <p:cNvCxnSpPr/>
          <p:nvPr/>
        </p:nvCxnSpPr>
        <p:spPr>
          <a:xfrm>
            <a:off x="-1623500" y="4914900"/>
            <a:ext cx="666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1" name="Google Shape;181;p24"/>
          <p:cNvSpPr txBox="1"/>
          <p:nvPr>
            <p:ph idx="1" type="subTitle"/>
          </p:nvPr>
        </p:nvSpPr>
        <p:spPr>
          <a:xfrm>
            <a:off x="719928" y="3428400"/>
            <a:ext cx="24003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4"/>
          <p:cNvSpPr txBox="1"/>
          <p:nvPr>
            <p:ph idx="2" type="subTitle"/>
          </p:nvPr>
        </p:nvSpPr>
        <p:spPr>
          <a:xfrm>
            <a:off x="3371850" y="3428400"/>
            <a:ext cx="24003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4"/>
          <p:cNvSpPr txBox="1"/>
          <p:nvPr>
            <p:ph idx="3" type="subTitle"/>
          </p:nvPr>
        </p:nvSpPr>
        <p:spPr>
          <a:xfrm>
            <a:off x="6023772" y="3428400"/>
            <a:ext cx="24003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4"/>
          <p:cNvSpPr txBox="1"/>
          <p:nvPr>
            <p:ph idx="4" type="subTitle"/>
          </p:nvPr>
        </p:nvSpPr>
        <p:spPr>
          <a:xfrm>
            <a:off x="719928" y="2973825"/>
            <a:ext cx="2400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5" name="Google Shape;185;p24"/>
          <p:cNvSpPr txBox="1"/>
          <p:nvPr>
            <p:ph idx="5" type="subTitle"/>
          </p:nvPr>
        </p:nvSpPr>
        <p:spPr>
          <a:xfrm>
            <a:off x="3371850" y="2973825"/>
            <a:ext cx="2400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6" name="Google Shape;186;p24"/>
          <p:cNvSpPr txBox="1"/>
          <p:nvPr>
            <p:ph idx="6" type="subTitle"/>
          </p:nvPr>
        </p:nvSpPr>
        <p:spPr>
          <a:xfrm>
            <a:off x="6023772" y="2973825"/>
            <a:ext cx="2400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7" name="Google Shape;187;p24"/>
          <p:cNvSpPr/>
          <p:nvPr/>
        </p:nvSpPr>
        <p:spPr>
          <a:xfrm>
            <a:off x="0" y="4257675"/>
            <a:ext cx="976800" cy="8859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8" name="Google Shape;188;p24"/>
          <p:cNvCxnSpPr/>
          <p:nvPr/>
        </p:nvCxnSpPr>
        <p:spPr>
          <a:xfrm>
            <a:off x="-485775" y="4914900"/>
            <a:ext cx="3810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1" name="Google Shape;191;p25"/>
          <p:cNvSpPr txBox="1"/>
          <p:nvPr>
            <p:ph idx="1" type="subTitle"/>
          </p:nvPr>
        </p:nvSpPr>
        <p:spPr>
          <a:xfrm>
            <a:off x="2495300" y="20238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5"/>
          <p:cNvSpPr txBox="1"/>
          <p:nvPr>
            <p:ph idx="2" type="subTitle"/>
          </p:nvPr>
        </p:nvSpPr>
        <p:spPr>
          <a:xfrm>
            <a:off x="5887603" y="20238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5"/>
          <p:cNvSpPr txBox="1"/>
          <p:nvPr>
            <p:ph idx="3" type="subTitle"/>
          </p:nvPr>
        </p:nvSpPr>
        <p:spPr>
          <a:xfrm>
            <a:off x="2495300" y="34572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5"/>
          <p:cNvSpPr txBox="1"/>
          <p:nvPr>
            <p:ph idx="4" type="subTitle"/>
          </p:nvPr>
        </p:nvSpPr>
        <p:spPr>
          <a:xfrm>
            <a:off x="5887603" y="34572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5"/>
          <p:cNvSpPr txBox="1"/>
          <p:nvPr>
            <p:ph idx="5" type="subTitle"/>
          </p:nvPr>
        </p:nvSpPr>
        <p:spPr>
          <a:xfrm>
            <a:off x="2495300" y="1740200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6" name="Google Shape;196;p25"/>
          <p:cNvSpPr txBox="1"/>
          <p:nvPr>
            <p:ph idx="6" type="subTitle"/>
          </p:nvPr>
        </p:nvSpPr>
        <p:spPr>
          <a:xfrm>
            <a:off x="2495300" y="3173675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7" name="Google Shape;197;p25"/>
          <p:cNvSpPr txBox="1"/>
          <p:nvPr>
            <p:ph idx="7" type="subTitle"/>
          </p:nvPr>
        </p:nvSpPr>
        <p:spPr>
          <a:xfrm>
            <a:off x="5887600" y="1740200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8" name="Google Shape;198;p25"/>
          <p:cNvSpPr txBox="1"/>
          <p:nvPr>
            <p:ph idx="8" type="subTitle"/>
          </p:nvPr>
        </p:nvSpPr>
        <p:spPr>
          <a:xfrm>
            <a:off x="5887600" y="3173675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9" name="Google Shape;199;p25"/>
          <p:cNvSpPr/>
          <p:nvPr/>
        </p:nvSpPr>
        <p:spPr>
          <a:xfrm rot="10800000">
            <a:off x="7778700" y="0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0" name="Google Shape;200;p25"/>
          <p:cNvCxnSpPr/>
          <p:nvPr/>
        </p:nvCxnSpPr>
        <p:spPr>
          <a:xfrm rot="10800000">
            <a:off x="2267100" y="266700"/>
            <a:ext cx="735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3" name="Google Shape;203;p26"/>
          <p:cNvSpPr txBox="1"/>
          <p:nvPr>
            <p:ph idx="1" type="subTitle"/>
          </p:nvPr>
        </p:nvSpPr>
        <p:spPr>
          <a:xfrm>
            <a:off x="1370976" y="2066317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6"/>
          <p:cNvSpPr txBox="1"/>
          <p:nvPr>
            <p:ph idx="2" type="subTitle"/>
          </p:nvPr>
        </p:nvSpPr>
        <p:spPr>
          <a:xfrm>
            <a:off x="3657600" y="2066317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6"/>
          <p:cNvSpPr txBox="1"/>
          <p:nvPr>
            <p:ph idx="3" type="subTitle"/>
          </p:nvPr>
        </p:nvSpPr>
        <p:spPr>
          <a:xfrm>
            <a:off x="1370976" y="3652104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6"/>
          <p:cNvSpPr txBox="1"/>
          <p:nvPr>
            <p:ph idx="4" type="subTitle"/>
          </p:nvPr>
        </p:nvSpPr>
        <p:spPr>
          <a:xfrm>
            <a:off x="3657600" y="3652104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6"/>
          <p:cNvSpPr txBox="1"/>
          <p:nvPr>
            <p:ph idx="5" type="subTitle"/>
          </p:nvPr>
        </p:nvSpPr>
        <p:spPr>
          <a:xfrm>
            <a:off x="5944224" y="2066317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6"/>
          <p:cNvSpPr txBox="1"/>
          <p:nvPr>
            <p:ph idx="6" type="subTitle"/>
          </p:nvPr>
        </p:nvSpPr>
        <p:spPr>
          <a:xfrm>
            <a:off x="5944224" y="3652104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6"/>
          <p:cNvSpPr txBox="1"/>
          <p:nvPr>
            <p:ph idx="7" type="subTitle"/>
          </p:nvPr>
        </p:nvSpPr>
        <p:spPr>
          <a:xfrm>
            <a:off x="1369626" y="180482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0" name="Google Shape;210;p26"/>
          <p:cNvSpPr txBox="1"/>
          <p:nvPr>
            <p:ph idx="8" type="subTitle"/>
          </p:nvPr>
        </p:nvSpPr>
        <p:spPr>
          <a:xfrm>
            <a:off x="3656250" y="180482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1" name="Google Shape;211;p26"/>
          <p:cNvSpPr txBox="1"/>
          <p:nvPr>
            <p:ph idx="9" type="subTitle"/>
          </p:nvPr>
        </p:nvSpPr>
        <p:spPr>
          <a:xfrm>
            <a:off x="5942874" y="180482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2" name="Google Shape;212;p26"/>
          <p:cNvSpPr txBox="1"/>
          <p:nvPr>
            <p:ph idx="13" type="subTitle"/>
          </p:nvPr>
        </p:nvSpPr>
        <p:spPr>
          <a:xfrm>
            <a:off x="1369626" y="338947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3" name="Google Shape;213;p26"/>
          <p:cNvSpPr txBox="1"/>
          <p:nvPr>
            <p:ph idx="14" type="subTitle"/>
          </p:nvPr>
        </p:nvSpPr>
        <p:spPr>
          <a:xfrm>
            <a:off x="3656250" y="338947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" name="Google Shape;214;p26"/>
          <p:cNvSpPr txBox="1"/>
          <p:nvPr>
            <p:ph idx="15" type="subTitle"/>
          </p:nvPr>
        </p:nvSpPr>
        <p:spPr>
          <a:xfrm>
            <a:off x="5942874" y="338947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" name="Google Shape;215;p26"/>
          <p:cNvSpPr/>
          <p:nvPr/>
        </p:nvSpPr>
        <p:spPr>
          <a:xfrm flipH="1" rot="10800000">
            <a:off x="0" y="0"/>
            <a:ext cx="882300" cy="800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6" name="Google Shape;216;p26"/>
          <p:cNvCxnSpPr/>
          <p:nvPr/>
        </p:nvCxnSpPr>
        <p:spPr>
          <a:xfrm>
            <a:off x="209700" y="266700"/>
            <a:ext cx="735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hasCustomPrompt="1" type="title"/>
          </p:nvPr>
        </p:nvSpPr>
        <p:spPr>
          <a:xfrm>
            <a:off x="713225" y="706175"/>
            <a:ext cx="358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9" name="Google Shape;219;p27"/>
          <p:cNvSpPr txBox="1"/>
          <p:nvPr>
            <p:ph idx="1" type="subTitle"/>
          </p:nvPr>
        </p:nvSpPr>
        <p:spPr>
          <a:xfrm>
            <a:off x="713225" y="1464174"/>
            <a:ext cx="3582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0" name="Google Shape;220;p27"/>
          <p:cNvSpPr txBox="1"/>
          <p:nvPr>
            <p:ph hasCustomPrompt="1" idx="2" type="title"/>
          </p:nvPr>
        </p:nvSpPr>
        <p:spPr>
          <a:xfrm>
            <a:off x="713225" y="2003879"/>
            <a:ext cx="358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1" name="Google Shape;221;p27"/>
          <p:cNvSpPr txBox="1"/>
          <p:nvPr>
            <p:ph idx="3" type="subTitle"/>
          </p:nvPr>
        </p:nvSpPr>
        <p:spPr>
          <a:xfrm>
            <a:off x="713225" y="2764450"/>
            <a:ext cx="3582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2" name="Google Shape;222;p27"/>
          <p:cNvSpPr txBox="1"/>
          <p:nvPr>
            <p:ph hasCustomPrompt="1" idx="4" type="title"/>
          </p:nvPr>
        </p:nvSpPr>
        <p:spPr>
          <a:xfrm>
            <a:off x="713225" y="3301583"/>
            <a:ext cx="358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3" name="Google Shape;223;p27"/>
          <p:cNvSpPr txBox="1"/>
          <p:nvPr>
            <p:ph idx="5" type="subTitle"/>
          </p:nvPr>
        </p:nvSpPr>
        <p:spPr>
          <a:xfrm>
            <a:off x="713225" y="4064725"/>
            <a:ext cx="3582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224" name="Google Shape;224;p27"/>
          <p:cNvGrpSpPr/>
          <p:nvPr/>
        </p:nvGrpSpPr>
        <p:grpSpPr>
          <a:xfrm>
            <a:off x="5219700" y="225"/>
            <a:ext cx="3924300" cy="5133975"/>
            <a:chOff x="5219700" y="225"/>
            <a:chExt cx="3924300" cy="5133975"/>
          </a:xfrm>
        </p:grpSpPr>
        <p:sp>
          <p:nvSpPr>
            <p:cNvPr id="225" name="Google Shape;225;p27"/>
            <p:cNvSpPr/>
            <p:nvPr/>
          </p:nvSpPr>
          <p:spPr>
            <a:xfrm flipH="1">
              <a:off x="5219700" y="3505200"/>
              <a:ext cx="3924300" cy="16290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" name="Google Shape;227;p27"/>
          <p:cNvGrpSpPr/>
          <p:nvPr/>
        </p:nvGrpSpPr>
        <p:grpSpPr>
          <a:xfrm>
            <a:off x="1343025" y="266700"/>
            <a:ext cx="9001200" cy="4648200"/>
            <a:chOff x="1343025" y="266700"/>
            <a:chExt cx="9001200" cy="4648200"/>
          </a:xfrm>
        </p:grpSpPr>
        <p:cxnSp>
          <p:nvCxnSpPr>
            <p:cNvPr id="228" name="Google Shape;228;p27"/>
            <p:cNvCxnSpPr/>
            <p:nvPr/>
          </p:nvCxnSpPr>
          <p:spPr>
            <a:xfrm>
              <a:off x="1343025" y="266700"/>
              <a:ext cx="9001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9" name="Google Shape;229;p27"/>
            <p:cNvCxnSpPr/>
            <p:nvPr/>
          </p:nvCxnSpPr>
          <p:spPr>
            <a:xfrm>
              <a:off x="6648450" y="4914900"/>
              <a:ext cx="3057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hasCustomPrompt="1" type="title"/>
          </p:nvPr>
        </p:nvSpPr>
        <p:spPr>
          <a:xfrm>
            <a:off x="2765975" y="2494475"/>
            <a:ext cx="1398900" cy="440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28"/>
          <p:cNvSpPr txBox="1"/>
          <p:nvPr>
            <p:ph idx="1" type="subTitle"/>
          </p:nvPr>
        </p:nvSpPr>
        <p:spPr>
          <a:xfrm>
            <a:off x="1214675" y="4013600"/>
            <a:ext cx="2904000" cy="5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3" name="Google Shape;233;p28"/>
          <p:cNvSpPr txBox="1"/>
          <p:nvPr>
            <p:ph idx="2" type="subTitle"/>
          </p:nvPr>
        </p:nvSpPr>
        <p:spPr>
          <a:xfrm>
            <a:off x="1214675" y="3573125"/>
            <a:ext cx="29040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4" name="Google Shape;234;p28"/>
          <p:cNvSpPr txBox="1"/>
          <p:nvPr>
            <p:ph hasCustomPrompt="1" idx="3" type="title"/>
          </p:nvPr>
        </p:nvSpPr>
        <p:spPr>
          <a:xfrm>
            <a:off x="6531625" y="2494475"/>
            <a:ext cx="1397700" cy="440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28"/>
          <p:cNvSpPr txBox="1"/>
          <p:nvPr>
            <p:ph idx="4" type="subTitle"/>
          </p:nvPr>
        </p:nvSpPr>
        <p:spPr>
          <a:xfrm>
            <a:off x="4980325" y="4013600"/>
            <a:ext cx="2904000" cy="5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6" name="Google Shape;236;p28"/>
          <p:cNvSpPr txBox="1"/>
          <p:nvPr>
            <p:ph idx="5" type="subTitle"/>
          </p:nvPr>
        </p:nvSpPr>
        <p:spPr>
          <a:xfrm>
            <a:off x="4980325" y="3573125"/>
            <a:ext cx="29040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7" name="Google Shape;237;p28"/>
          <p:cNvSpPr txBox="1"/>
          <p:nvPr>
            <p:ph idx="6" type="title"/>
          </p:nvPr>
        </p:nvSpPr>
        <p:spPr>
          <a:xfrm>
            <a:off x="1328625" y="445025"/>
            <a:ext cx="6486600" cy="11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8" name="Google Shape;238;p28"/>
          <p:cNvGrpSpPr/>
          <p:nvPr/>
        </p:nvGrpSpPr>
        <p:grpSpPr>
          <a:xfrm>
            <a:off x="-150" y="225"/>
            <a:ext cx="9144150" cy="777300"/>
            <a:chOff x="-150" y="225"/>
            <a:chExt cx="9144150" cy="777300"/>
          </a:xfrm>
        </p:grpSpPr>
        <p:sp>
          <p:nvSpPr>
            <p:cNvPr id="239" name="Google Shape;239;p28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 flipH="1" rot="10800000">
              <a:off x="-15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" name="Google Shape;241;p28"/>
          <p:cNvGrpSpPr/>
          <p:nvPr/>
        </p:nvGrpSpPr>
        <p:grpSpPr>
          <a:xfrm>
            <a:off x="-1200150" y="266700"/>
            <a:ext cx="10868025" cy="0"/>
            <a:chOff x="-1200150" y="266700"/>
            <a:chExt cx="10868025" cy="0"/>
          </a:xfrm>
        </p:grpSpPr>
        <p:cxnSp>
          <p:nvCxnSpPr>
            <p:cNvPr id="242" name="Google Shape;242;p28"/>
            <p:cNvCxnSpPr/>
            <p:nvPr/>
          </p:nvCxnSpPr>
          <p:spPr>
            <a:xfrm rot="10800000">
              <a:off x="8505675" y="266700"/>
              <a:ext cx="1162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3" name="Google Shape;243;p28"/>
            <p:cNvCxnSpPr/>
            <p:nvPr/>
          </p:nvCxnSpPr>
          <p:spPr>
            <a:xfrm rot="10800000">
              <a:off x="-1200150" y="266700"/>
              <a:ext cx="6286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type="title"/>
          </p:nvPr>
        </p:nvSpPr>
        <p:spPr>
          <a:xfrm>
            <a:off x="713225" y="539500"/>
            <a:ext cx="4448100" cy="10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6" name="Google Shape;246;p29"/>
          <p:cNvSpPr txBox="1"/>
          <p:nvPr>
            <p:ph idx="1" type="subTitle"/>
          </p:nvPr>
        </p:nvSpPr>
        <p:spPr>
          <a:xfrm>
            <a:off x="713225" y="1508725"/>
            <a:ext cx="4448100" cy="1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29"/>
          <p:cNvSpPr txBox="1"/>
          <p:nvPr/>
        </p:nvSpPr>
        <p:spPr>
          <a:xfrm>
            <a:off x="713225" y="3843350"/>
            <a:ext cx="41304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CREDITS</a:t>
            </a:r>
            <a:r>
              <a:rPr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: Diese Präsentationsvorlage wurde von </a:t>
            </a: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Barlow Condensed"/>
                <a:ea typeface="Barlow Condensed"/>
                <a:cs typeface="Barlow Condensed"/>
                <a:sym typeface="Barlow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erstellt, inklusive Icons von </a:t>
            </a: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</a:t>
            </a:r>
            <a:r>
              <a:rPr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und Infografiken &amp; Bildern von </a:t>
            </a: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 u="sng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48" name="Google Shape;248;p29"/>
          <p:cNvGrpSpPr/>
          <p:nvPr/>
        </p:nvGrpSpPr>
        <p:grpSpPr>
          <a:xfrm>
            <a:off x="0" y="225"/>
            <a:ext cx="9144000" cy="5133825"/>
            <a:chOff x="0" y="225"/>
            <a:chExt cx="9144000" cy="5133825"/>
          </a:xfrm>
        </p:grpSpPr>
        <p:sp>
          <p:nvSpPr>
            <p:cNvPr id="249" name="Google Shape;249;p29"/>
            <p:cNvSpPr/>
            <p:nvPr/>
          </p:nvSpPr>
          <p:spPr>
            <a:xfrm flipH="1">
              <a:off x="5543700" y="3143250"/>
              <a:ext cx="3600300" cy="19908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9"/>
            <p:cNvSpPr/>
            <p:nvPr/>
          </p:nvSpPr>
          <p:spPr>
            <a:xfrm flipH="1" rot="10800000">
              <a:off x="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" name="Google Shape;251;p29"/>
          <p:cNvGrpSpPr/>
          <p:nvPr/>
        </p:nvGrpSpPr>
        <p:grpSpPr>
          <a:xfrm>
            <a:off x="-485775" y="266700"/>
            <a:ext cx="10191600" cy="4648200"/>
            <a:chOff x="-485775" y="266700"/>
            <a:chExt cx="10191600" cy="4648200"/>
          </a:xfrm>
        </p:grpSpPr>
        <p:cxnSp>
          <p:nvCxnSpPr>
            <p:cNvPr id="252" name="Google Shape;252;p29"/>
            <p:cNvCxnSpPr/>
            <p:nvPr/>
          </p:nvCxnSpPr>
          <p:spPr>
            <a:xfrm>
              <a:off x="-485775" y="266700"/>
              <a:ext cx="6086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" name="Google Shape;253;p29"/>
            <p:cNvCxnSpPr/>
            <p:nvPr/>
          </p:nvCxnSpPr>
          <p:spPr>
            <a:xfrm>
              <a:off x="542925" y="4914900"/>
              <a:ext cx="9162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/>
          <p:nvPr/>
        </p:nvSpPr>
        <p:spPr>
          <a:xfrm>
            <a:off x="0" y="4248150"/>
            <a:ext cx="7067700" cy="8862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0"/>
          <p:cNvSpPr/>
          <p:nvPr/>
        </p:nvSpPr>
        <p:spPr>
          <a:xfrm flipH="1" rot="10800000">
            <a:off x="0" y="225"/>
            <a:ext cx="857400" cy="7773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7" name="Google Shape;257;p30"/>
          <p:cNvGrpSpPr/>
          <p:nvPr/>
        </p:nvGrpSpPr>
        <p:grpSpPr>
          <a:xfrm>
            <a:off x="-523875" y="266700"/>
            <a:ext cx="9086925" cy="4648200"/>
            <a:chOff x="-523875" y="266700"/>
            <a:chExt cx="9086925" cy="4648200"/>
          </a:xfrm>
        </p:grpSpPr>
        <p:cxnSp>
          <p:nvCxnSpPr>
            <p:cNvPr id="258" name="Google Shape;258;p30"/>
            <p:cNvCxnSpPr/>
            <p:nvPr/>
          </p:nvCxnSpPr>
          <p:spPr>
            <a:xfrm rot="10800000">
              <a:off x="-438150" y="266700"/>
              <a:ext cx="9001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9" name="Google Shape;259;p30"/>
            <p:cNvCxnSpPr/>
            <p:nvPr/>
          </p:nvCxnSpPr>
          <p:spPr>
            <a:xfrm rot="10800000">
              <a:off x="-523875" y="4914900"/>
              <a:ext cx="3781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60" name="Google Shape;260;p30"/>
          <p:cNvGrpSpPr/>
          <p:nvPr/>
        </p:nvGrpSpPr>
        <p:grpSpPr>
          <a:xfrm>
            <a:off x="232791" y="1492725"/>
            <a:ext cx="1475207" cy="3282717"/>
            <a:chOff x="7443825" y="1469725"/>
            <a:chExt cx="336475" cy="749000"/>
          </a:xfrm>
        </p:grpSpPr>
        <p:sp>
          <p:nvSpPr>
            <p:cNvPr id="261" name="Google Shape;261;p30"/>
            <p:cNvSpPr/>
            <p:nvPr/>
          </p:nvSpPr>
          <p:spPr>
            <a:xfrm>
              <a:off x="7610875" y="1768125"/>
              <a:ext cx="65125" cy="424700"/>
            </a:xfrm>
            <a:custGeom>
              <a:rect b="b" l="l" r="r" t="t"/>
              <a:pathLst>
                <a:path extrusionOk="0" h="16988" w="2605">
                  <a:moveTo>
                    <a:pt x="189" y="8909"/>
                  </a:moveTo>
                  <a:lnTo>
                    <a:pt x="189" y="9474"/>
                  </a:lnTo>
                  <a:cubicBezTo>
                    <a:pt x="235" y="10541"/>
                    <a:pt x="63" y="10431"/>
                    <a:pt x="95" y="11450"/>
                  </a:cubicBezTo>
                  <a:cubicBezTo>
                    <a:pt x="126" y="12816"/>
                    <a:pt x="251" y="13537"/>
                    <a:pt x="157" y="14901"/>
                  </a:cubicBezTo>
                  <a:cubicBezTo>
                    <a:pt x="141" y="15058"/>
                    <a:pt x="141" y="15325"/>
                    <a:pt x="110" y="15560"/>
                  </a:cubicBezTo>
                  <a:cubicBezTo>
                    <a:pt x="78" y="15779"/>
                    <a:pt x="16" y="15968"/>
                    <a:pt x="32" y="16062"/>
                  </a:cubicBezTo>
                  <a:lnTo>
                    <a:pt x="267" y="16737"/>
                  </a:lnTo>
                  <a:lnTo>
                    <a:pt x="1036" y="16988"/>
                  </a:lnTo>
                  <a:lnTo>
                    <a:pt x="1381" y="16047"/>
                  </a:lnTo>
                  <a:cubicBezTo>
                    <a:pt x="1364" y="15874"/>
                    <a:pt x="1318" y="15717"/>
                    <a:pt x="1270" y="15560"/>
                  </a:cubicBezTo>
                  <a:cubicBezTo>
                    <a:pt x="1255" y="15466"/>
                    <a:pt x="1224" y="15372"/>
                    <a:pt x="1208" y="15277"/>
                  </a:cubicBezTo>
                  <a:cubicBezTo>
                    <a:pt x="1114" y="14666"/>
                    <a:pt x="1176" y="14070"/>
                    <a:pt x="1287" y="13427"/>
                  </a:cubicBezTo>
                  <a:cubicBezTo>
                    <a:pt x="1459" y="12360"/>
                    <a:pt x="1757" y="11858"/>
                    <a:pt x="1820" y="11137"/>
                  </a:cubicBezTo>
                  <a:cubicBezTo>
                    <a:pt x="1883" y="10306"/>
                    <a:pt x="1772" y="10808"/>
                    <a:pt x="1694" y="9459"/>
                  </a:cubicBezTo>
                  <a:lnTo>
                    <a:pt x="1789" y="8957"/>
                  </a:lnTo>
                  <a:lnTo>
                    <a:pt x="1789" y="8957"/>
                  </a:lnTo>
                  <a:cubicBezTo>
                    <a:pt x="2117" y="7654"/>
                    <a:pt x="2353" y="5883"/>
                    <a:pt x="2510" y="4502"/>
                  </a:cubicBezTo>
                  <a:cubicBezTo>
                    <a:pt x="2604" y="3639"/>
                    <a:pt x="2510" y="3028"/>
                    <a:pt x="2525" y="2667"/>
                  </a:cubicBezTo>
                  <a:cubicBezTo>
                    <a:pt x="2557" y="2165"/>
                    <a:pt x="1835" y="941"/>
                    <a:pt x="1647" y="31"/>
                  </a:cubicBezTo>
                  <a:lnTo>
                    <a:pt x="95" y="0"/>
                  </a:lnTo>
                  <a:lnTo>
                    <a:pt x="0" y="3718"/>
                  </a:lnTo>
                  <a:lnTo>
                    <a:pt x="204" y="3718"/>
                  </a:lnTo>
                  <a:cubicBezTo>
                    <a:pt x="189" y="4973"/>
                    <a:pt x="157" y="7654"/>
                    <a:pt x="189" y="89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7547350" y="1768125"/>
              <a:ext cx="64700" cy="424700"/>
            </a:xfrm>
            <a:custGeom>
              <a:rect b="b" l="l" r="r" t="t"/>
              <a:pathLst>
                <a:path extrusionOk="0" h="16988" w="2588">
                  <a:moveTo>
                    <a:pt x="2416" y="8909"/>
                  </a:moveTo>
                  <a:lnTo>
                    <a:pt x="2400" y="9474"/>
                  </a:lnTo>
                  <a:cubicBezTo>
                    <a:pt x="2368" y="10541"/>
                    <a:pt x="2541" y="10431"/>
                    <a:pt x="2510" y="11450"/>
                  </a:cubicBezTo>
                  <a:cubicBezTo>
                    <a:pt x="2479" y="12816"/>
                    <a:pt x="2353" y="13537"/>
                    <a:pt x="2447" y="14901"/>
                  </a:cubicBezTo>
                  <a:cubicBezTo>
                    <a:pt x="2462" y="15058"/>
                    <a:pt x="2462" y="15325"/>
                    <a:pt x="2494" y="15560"/>
                  </a:cubicBezTo>
                  <a:cubicBezTo>
                    <a:pt x="2525" y="15779"/>
                    <a:pt x="2573" y="15968"/>
                    <a:pt x="2573" y="16062"/>
                  </a:cubicBezTo>
                  <a:lnTo>
                    <a:pt x="2337" y="16737"/>
                  </a:lnTo>
                  <a:lnTo>
                    <a:pt x="1569" y="16988"/>
                  </a:lnTo>
                  <a:lnTo>
                    <a:pt x="1224" y="16047"/>
                  </a:lnTo>
                  <a:cubicBezTo>
                    <a:pt x="1239" y="15874"/>
                    <a:pt x="1287" y="15717"/>
                    <a:pt x="1333" y="15560"/>
                  </a:cubicBezTo>
                  <a:cubicBezTo>
                    <a:pt x="1349" y="15466"/>
                    <a:pt x="1381" y="15372"/>
                    <a:pt x="1381" y="15277"/>
                  </a:cubicBezTo>
                  <a:cubicBezTo>
                    <a:pt x="1490" y="14666"/>
                    <a:pt x="1427" y="14070"/>
                    <a:pt x="1318" y="13427"/>
                  </a:cubicBezTo>
                  <a:cubicBezTo>
                    <a:pt x="1145" y="12360"/>
                    <a:pt x="847" y="11858"/>
                    <a:pt x="785" y="11137"/>
                  </a:cubicBezTo>
                  <a:cubicBezTo>
                    <a:pt x="722" y="10306"/>
                    <a:pt x="831" y="10808"/>
                    <a:pt x="910" y="9459"/>
                  </a:cubicBezTo>
                  <a:lnTo>
                    <a:pt x="816" y="8957"/>
                  </a:lnTo>
                  <a:lnTo>
                    <a:pt x="816" y="8957"/>
                  </a:lnTo>
                  <a:cubicBezTo>
                    <a:pt x="486" y="7654"/>
                    <a:pt x="251" y="5883"/>
                    <a:pt x="95" y="4502"/>
                  </a:cubicBezTo>
                  <a:cubicBezTo>
                    <a:pt x="0" y="3639"/>
                    <a:pt x="95" y="3028"/>
                    <a:pt x="78" y="2667"/>
                  </a:cubicBezTo>
                  <a:cubicBezTo>
                    <a:pt x="47" y="2165"/>
                    <a:pt x="768" y="941"/>
                    <a:pt x="957" y="31"/>
                  </a:cubicBezTo>
                  <a:lnTo>
                    <a:pt x="2510" y="0"/>
                  </a:lnTo>
                  <a:lnTo>
                    <a:pt x="2588" y="3718"/>
                  </a:lnTo>
                  <a:lnTo>
                    <a:pt x="2400" y="3718"/>
                  </a:lnTo>
                  <a:cubicBezTo>
                    <a:pt x="2416" y="4973"/>
                    <a:pt x="2447" y="7654"/>
                    <a:pt x="2416" y="89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7612450" y="1485400"/>
              <a:ext cx="52950" cy="98850"/>
            </a:xfrm>
            <a:custGeom>
              <a:rect b="b" l="l" r="r" t="t"/>
              <a:pathLst>
                <a:path extrusionOk="0" h="3954" w="2118">
                  <a:moveTo>
                    <a:pt x="879" y="3953"/>
                  </a:moveTo>
                  <a:cubicBezTo>
                    <a:pt x="1726" y="3420"/>
                    <a:pt x="2117" y="1318"/>
                    <a:pt x="1647" y="706"/>
                  </a:cubicBezTo>
                  <a:cubicBezTo>
                    <a:pt x="1176" y="78"/>
                    <a:pt x="377" y="1"/>
                    <a:pt x="0" y="392"/>
                  </a:cubicBezTo>
                  <a:cubicBezTo>
                    <a:pt x="502" y="1193"/>
                    <a:pt x="423" y="3106"/>
                    <a:pt x="879" y="39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7554775" y="1477950"/>
              <a:ext cx="75725" cy="106300"/>
            </a:xfrm>
            <a:custGeom>
              <a:rect b="b" l="l" r="r" t="t"/>
              <a:pathLst>
                <a:path extrusionOk="0" h="4252" w="3029">
                  <a:moveTo>
                    <a:pt x="1397" y="4251"/>
                  </a:moveTo>
                  <a:cubicBezTo>
                    <a:pt x="331" y="3561"/>
                    <a:pt x="1" y="1585"/>
                    <a:pt x="801" y="738"/>
                  </a:cubicBezTo>
                  <a:cubicBezTo>
                    <a:pt x="1303" y="220"/>
                    <a:pt x="2464" y="0"/>
                    <a:pt x="3029" y="581"/>
                  </a:cubicBezTo>
                  <a:cubicBezTo>
                    <a:pt x="2276" y="1757"/>
                    <a:pt x="2071" y="2980"/>
                    <a:pt x="1397" y="4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7540675" y="1585375"/>
              <a:ext cx="137275" cy="109050"/>
            </a:xfrm>
            <a:custGeom>
              <a:rect b="b" l="l" r="r" t="t"/>
              <a:pathLst>
                <a:path extrusionOk="0" h="4362" w="5491">
                  <a:moveTo>
                    <a:pt x="2777" y="4361"/>
                  </a:moveTo>
                  <a:lnTo>
                    <a:pt x="2746" y="4267"/>
                  </a:lnTo>
                  <a:lnTo>
                    <a:pt x="2886" y="4267"/>
                  </a:lnTo>
                  <a:lnTo>
                    <a:pt x="4502" y="4267"/>
                  </a:lnTo>
                  <a:cubicBezTo>
                    <a:pt x="4706" y="4189"/>
                    <a:pt x="4910" y="3546"/>
                    <a:pt x="5114" y="3452"/>
                  </a:cubicBezTo>
                  <a:cubicBezTo>
                    <a:pt x="5130" y="3295"/>
                    <a:pt x="5145" y="3154"/>
                    <a:pt x="5161" y="3106"/>
                  </a:cubicBezTo>
                  <a:cubicBezTo>
                    <a:pt x="5193" y="2997"/>
                    <a:pt x="5349" y="2872"/>
                    <a:pt x="5412" y="2605"/>
                  </a:cubicBezTo>
                  <a:cubicBezTo>
                    <a:pt x="5490" y="2322"/>
                    <a:pt x="5475" y="1914"/>
                    <a:pt x="5082" y="1837"/>
                  </a:cubicBezTo>
                  <a:cubicBezTo>
                    <a:pt x="4377" y="1695"/>
                    <a:pt x="4235" y="1977"/>
                    <a:pt x="3750" y="1350"/>
                  </a:cubicBezTo>
                  <a:cubicBezTo>
                    <a:pt x="3561" y="1099"/>
                    <a:pt x="3545" y="534"/>
                    <a:pt x="3687" y="1"/>
                  </a:cubicBezTo>
                  <a:lnTo>
                    <a:pt x="2039" y="1"/>
                  </a:lnTo>
                  <a:cubicBezTo>
                    <a:pt x="2165" y="534"/>
                    <a:pt x="2150" y="1099"/>
                    <a:pt x="1961" y="1350"/>
                  </a:cubicBezTo>
                  <a:cubicBezTo>
                    <a:pt x="1757" y="1617"/>
                    <a:pt x="958" y="1663"/>
                    <a:pt x="895" y="1680"/>
                  </a:cubicBezTo>
                  <a:cubicBezTo>
                    <a:pt x="613" y="1711"/>
                    <a:pt x="424" y="1837"/>
                    <a:pt x="330" y="2025"/>
                  </a:cubicBezTo>
                  <a:cubicBezTo>
                    <a:pt x="0" y="2730"/>
                    <a:pt x="518" y="3562"/>
                    <a:pt x="690" y="4267"/>
                  </a:cubicBezTo>
                  <a:close/>
                </a:path>
              </a:pathLst>
            </a:custGeom>
            <a:solidFill>
              <a:srgbClr val="6324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7591650" y="1585375"/>
              <a:ext cx="42375" cy="33375"/>
            </a:xfrm>
            <a:custGeom>
              <a:rect b="b" l="l" r="r" t="t"/>
              <a:pathLst>
                <a:path extrusionOk="0" h="1335" w="1695">
                  <a:moveTo>
                    <a:pt x="0" y="1"/>
                  </a:moveTo>
                  <a:cubicBezTo>
                    <a:pt x="48" y="205"/>
                    <a:pt x="79" y="425"/>
                    <a:pt x="79" y="613"/>
                  </a:cubicBezTo>
                  <a:cubicBezTo>
                    <a:pt x="471" y="942"/>
                    <a:pt x="1130" y="1178"/>
                    <a:pt x="1694" y="1335"/>
                  </a:cubicBezTo>
                  <a:cubicBezTo>
                    <a:pt x="1522" y="1067"/>
                    <a:pt x="1506" y="519"/>
                    <a:pt x="1648" y="1"/>
                  </a:cubicBezTo>
                  <a:close/>
                </a:path>
              </a:pathLst>
            </a:custGeom>
            <a:solidFill>
              <a:srgbClr val="6324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7568900" y="1488925"/>
              <a:ext cx="88275" cy="113725"/>
            </a:xfrm>
            <a:custGeom>
              <a:rect b="b" l="l" r="r" t="t"/>
              <a:pathLst>
                <a:path extrusionOk="0" h="4549" w="3531">
                  <a:moveTo>
                    <a:pt x="3232" y="1977"/>
                  </a:moveTo>
                  <a:cubicBezTo>
                    <a:pt x="3373" y="1773"/>
                    <a:pt x="3530" y="1914"/>
                    <a:pt x="3483" y="2165"/>
                  </a:cubicBezTo>
                  <a:cubicBezTo>
                    <a:pt x="3436" y="2369"/>
                    <a:pt x="3342" y="2604"/>
                    <a:pt x="3294" y="2840"/>
                  </a:cubicBezTo>
                  <a:cubicBezTo>
                    <a:pt x="3248" y="3012"/>
                    <a:pt x="3200" y="3122"/>
                    <a:pt x="3060" y="3091"/>
                  </a:cubicBezTo>
                  <a:cubicBezTo>
                    <a:pt x="2997" y="3310"/>
                    <a:pt x="2918" y="3467"/>
                    <a:pt x="2809" y="3656"/>
                  </a:cubicBezTo>
                  <a:cubicBezTo>
                    <a:pt x="2636" y="3922"/>
                    <a:pt x="2510" y="4063"/>
                    <a:pt x="2338" y="4220"/>
                  </a:cubicBezTo>
                  <a:cubicBezTo>
                    <a:pt x="2087" y="4440"/>
                    <a:pt x="1914" y="4549"/>
                    <a:pt x="1757" y="4549"/>
                  </a:cubicBezTo>
                  <a:cubicBezTo>
                    <a:pt x="1585" y="4549"/>
                    <a:pt x="1429" y="4440"/>
                    <a:pt x="1146" y="4189"/>
                  </a:cubicBezTo>
                  <a:cubicBezTo>
                    <a:pt x="1004" y="4078"/>
                    <a:pt x="895" y="3938"/>
                    <a:pt x="753" y="3750"/>
                  </a:cubicBezTo>
                  <a:cubicBezTo>
                    <a:pt x="613" y="3545"/>
                    <a:pt x="519" y="3342"/>
                    <a:pt x="456" y="3091"/>
                  </a:cubicBezTo>
                  <a:cubicBezTo>
                    <a:pt x="314" y="3122"/>
                    <a:pt x="268" y="2997"/>
                    <a:pt x="236" y="2840"/>
                  </a:cubicBezTo>
                  <a:cubicBezTo>
                    <a:pt x="174" y="2604"/>
                    <a:pt x="80" y="2369"/>
                    <a:pt x="32" y="2165"/>
                  </a:cubicBezTo>
                  <a:cubicBezTo>
                    <a:pt x="1" y="1945"/>
                    <a:pt x="126" y="1805"/>
                    <a:pt x="252" y="1930"/>
                  </a:cubicBezTo>
                  <a:cubicBezTo>
                    <a:pt x="236" y="1711"/>
                    <a:pt x="252" y="1491"/>
                    <a:pt x="299" y="1224"/>
                  </a:cubicBezTo>
                  <a:cubicBezTo>
                    <a:pt x="425" y="362"/>
                    <a:pt x="864" y="0"/>
                    <a:pt x="1757" y="0"/>
                  </a:cubicBezTo>
                  <a:cubicBezTo>
                    <a:pt x="2573" y="0"/>
                    <a:pt x="3075" y="581"/>
                    <a:pt x="3200" y="1334"/>
                  </a:cubicBezTo>
                  <a:cubicBezTo>
                    <a:pt x="3232" y="1537"/>
                    <a:pt x="3248" y="1757"/>
                    <a:pt x="3232" y="1977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7539500" y="1621075"/>
              <a:ext cx="147075" cy="329425"/>
            </a:xfrm>
            <a:custGeom>
              <a:rect b="b" l="l" r="r" t="t"/>
              <a:pathLst>
                <a:path extrusionOk="0" h="13177" w="5883">
                  <a:moveTo>
                    <a:pt x="4878" y="235"/>
                  </a:moveTo>
                  <a:cubicBezTo>
                    <a:pt x="5004" y="235"/>
                    <a:pt x="5098" y="252"/>
                    <a:pt x="5114" y="252"/>
                  </a:cubicBezTo>
                  <a:cubicBezTo>
                    <a:pt x="5396" y="283"/>
                    <a:pt x="5600" y="409"/>
                    <a:pt x="5694" y="597"/>
                  </a:cubicBezTo>
                  <a:cubicBezTo>
                    <a:pt x="5679" y="628"/>
                    <a:pt x="5679" y="643"/>
                    <a:pt x="5663" y="675"/>
                  </a:cubicBezTo>
                  <a:cubicBezTo>
                    <a:pt x="5882" y="1224"/>
                    <a:pt x="5600" y="1852"/>
                    <a:pt x="5380" y="2431"/>
                  </a:cubicBezTo>
                  <a:cubicBezTo>
                    <a:pt x="5380" y="2510"/>
                    <a:pt x="5380" y="2605"/>
                    <a:pt x="5365" y="2682"/>
                  </a:cubicBezTo>
                  <a:lnTo>
                    <a:pt x="5380" y="2699"/>
                  </a:lnTo>
                  <a:lnTo>
                    <a:pt x="4706" y="5459"/>
                  </a:lnTo>
                  <a:cubicBezTo>
                    <a:pt x="4957" y="6024"/>
                    <a:pt x="5742" y="7545"/>
                    <a:pt x="5725" y="8078"/>
                  </a:cubicBezTo>
                  <a:cubicBezTo>
                    <a:pt x="5694" y="9035"/>
                    <a:pt x="5522" y="10964"/>
                    <a:pt x="5004" y="13176"/>
                  </a:cubicBezTo>
                  <a:lnTo>
                    <a:pt x="4863" y="13176"/>
                  </a:lnTo>
                  <a:lnTo>
                    <a:pt x="2871" y="13176"/>
                  </a:lnTo>
                  <a:lnTo>
                    <a:pt x="737" y="13176"/>
                  </a:lnTo>
                  <a:cubicBezTo>
                    <a:pt x="220" y="10964"/>
                    <a:pt x="32" y="9035"/>
                    <a:pt x="16" y="8078"/>
                  </a:cubicBezTo>
                  <a:cubicBezTo>
                    <a:pt x="1" y="7545"/>
                    <a:pt x="785" y="6024"/>
                    <a:pt x="1036" y="5459"/>
                  </a:cubicBezTo>
                  <a:lnTo>
                    <a:pt x="361" y="2699"/>
                  </a:lnTo>
                  <a:lnTo>
                    <a:pt x="392" y="2651"/>
                  </a:lnTo>
                  <a:cubicBezTo>
                    <a:pt x="392" y="2479"/>
                    <a:pt x="392" y="2306"/>
                    <a:pt x="377" y="2134"/>
                  </a:cubicBezTo>
                  <a:cubicBezTo>
                    <a:pt x="220" y="1710"/>
                    <a:pt x="79" y="1271"/>
                    <a:pt x="158" y="879"/>
                  </a:cubicBezTo>
                  <a:cubicBezTo>
                    <a:pt x="126" y="785"/>
                    <a:pt x="79" y="691"/>
                    <a:pt x="47" y="597"/>
                  </a:cubicBezTo>
                  <a:cubicBezTo>
                    <a:pt x="141" y="409"/>
                    <a:pt x="346" y="283"/>
                    <a:pt x="628" y="252"/>
                  </a:cubicBezTo>
                  <a:cubicBezTo>
                    <a:pt x="660" y="252"/>
                    <a:pt x="973" y="235"/>
                    <a:pt x="1256" y="189"/>
                  </a:cubicBezTo>
                  <a:lnTo>
                    <a:pt x="1256" y="189"/>
                  </a:lnTo>
                  <a:cubicBezTo>
                    <a:pt x="1475" y="158"/>
                    <a:pt x="1726" y="95"/>
                    <a:pt x="1883" y="1"/>
                  </a:cubicBezTo>
                  <a:lnTo>
                    <a:pt x="2933" y="1459"/>
                  </a:lnTo>
                  <a:lnTo>
                    <a:pt x="3718" y="377"/>
                  </a:lnTo>
                  <a:lnTo>
                    <a:pt x="3953" y="47"/>
                  </a:lnTo>
                  <a:lnTo>
                    <a:pt x="3969" y="47"/>
                  </a:lnTo>
                  <a:lnTo>
                    <a:pt x="4000" y="1"/>
                  </a:lnTo>
                  <a:cubicBezTo>
                    <a:pt x="4219" y="141"/>
                    <a:pt x="4644" y="204"/>
                    <a:pt x="4878" y="23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7631650" y="1625375"/>
              <a:ext cx="54925" cy="325125"/>
            </a:xfrm>
            <a:custGeom>
              <a:rect b="b" l="l" r="r" t="t"/>
              <a:pathLst>
                <a:path extrusionOk="0" h="13005" w="2197">
                  <a:moveTo>
                    <a:pt x="1192" y="63"/>
                  </a:moveTo>
                  <a:cubicBezTo>
                    <a:pt x="1318" y="63"/>
                    <a:pt x="1412" y="80"/>
                    <a:pt x="1428" y="80"/>
                  </a:cubicBezTo>
                  <a:cubicBezTo>
                    <a:pt x="1710" y="111"/>
                    <a:pt x="1914" y="237"/>
                    <a:pt x="2008" y="425"/>
                  </a:cubicBezTo>
                  <a:cubicBezTo>
                    <a:pt x="1993" y="456"/>
                    <a:pt x="1993" y="471"/>
                    <a:pt x="1977" y="503"/>
                  </a:cubicBezTo>
                  <a:cubicBezTo>
                    <a:pt x="2196" y="1052"/>
                    <a:pt x="1914" y="1680"/>
                    <a:pt x="1694" y="2259"/>
                  </a:cubicBezTo>
                  <a:cubicBezTo>
                    <a:pt x="1694" y="2338"/>
                    <a:pt x="1694" y="2433"/>
                    <a:pt x="1679" y="2510"/>
                  </a:cubicBezTo>
                  <a:lnTo>
                    <a:pt x="1694" y="2527"/>
                  </a:lnTo>
                  <a:lnTo>
                    <a:pt x="1020" y="5287"/>
                  </a:lnTo>
                  <a:cubicBezTo>
                    <a:pt x="1271" y="5852"/>
                    <a:pt x="2056" y="7373"/>
                    <a:pt x="2039" y="7906"/>
                  </a:cubicBezTo>
                  <a:cubicBezTo>
                    <a:pt x="2008" y="8863"/>
                    <a:pt x="1836" y="10792"/>
                    <a:pt x="1318" y="13004"/>
                  </a:cubicBezTo>
                  <a:lnTo>
                    <a:pt x="1177" y="13004"/>
                  </a:lnTo>
                  <a:lnTo>
                    <a:pt x="283" y="13004"/>
                  </a:lnTo>
                  <a:cubicBezTo>
                    <a:pt x="596" y="10463"/>
                    <a:pt x="784" y="7686"/>
                    <a:pt x="314" y="6260"/>
                  </a:cubicBezTo>
                  <a:cubicBezTo>
                    <a:pt x="94" y="5632"/>
                    <a:pt x="0" y="5177"/>
                    <a:pt x="157" y="4252"/>
                  </a:cubicBezTo>
                  <a:cubicBezTo>
                    <a:pt x="377" y="2840"/>
                    <a:pt x="738" y="1538"/>
                    <a:pt x="816" y="1"/>
                  </a:cubicBezTo>
                  <a:cubicBezTo>
                    <a:pt x="958" y="32"/>
                    <a:pt x="1098" y="48"/>
                    <a:pt x="1192" y="6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7657525" y="1626575"/>
              <a:ext cx="42000" cy="131775"/>
            </a:xfrm>
            <a:custGeom>
              <a:rect b="b" l="l" r="r" t="t"/>
              <a:pathLst>
                <a:path extrusionOk="0" h="5271" w="1680">
                  <a:moveTo>
                    <a:pt x="1098" y="785"/>
                  </a:moveTo>
                  <a:lnTo>
                    <a:pt x="1617" y="4156"/>
                  </a:lnTo>
                  <a:cubicBezTo>
                    <a:pt x="1679" y="4549"/>
                    <a:pt x="1443" y="5097"/>
                    <a:pt x="1272" y="5192"/>
                  </a:cubicBezTo>
                  <a:cubicBezTo>
                    <a:pt x="1130" y="5271"/>
                    <a:pt x="707" y="5082"/>
                    <a:pt x="550" y="4690"/>
                  </a:cubicBezTo>
                  <a:lnTo>
                    <a:pt x="111" y="2479"/>
                  </a:lnTo>
                  <a:cubicBezTo>
                    <a:pt x="0" y="1663"/>
                    <a:pt x="283" y="0"/>
                    <a:pt x="644" y="94"/>
                  </a:cubicBezTo>
                  <a:cubicBezTo>
                    <a:pt x="1052" y="220"/>
                    <a:pt x="1067" y="722"/>
                    <a:pt x="1098" y="7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7578300" y="1620300"/>
              <a:ext cx="28675" cy="43150"/>
            </a:xfrm>
            <a:custGeom>
              <a:rect b="b" l="l" r="r" t="t"/>
              <a:pathLst>
                <a:path extrusionOk="0" h="1726" w="1147">
                  <a:moveTo>
                    <a:pt x="346" y="0"/>
                  </a:moveTo>
                  <a:lnTo>
                    <a:pt x="1" y="172"/>
                  </a:lnTo>
                  <a:lnTo>
                    <a:pt x="707" y="1726"/>
                  </a:lnTo>
                  <a:lnTo>
                    <a:pt x="1147" y="1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7618300" y="1620675"/>
              <a:ext cx="28675" cy="42775"/>
            </a:xfrm>
            <a:custGeom>
              <a:rect b="b" l="l" r="r" t="t"/>
              <a:pathLst>
                <a:path extrusionOk="0" h="1711" w="1147">
                  <a:moveTo>
                    <a:pt x="801" y="0"/>
                  </a:moveTo>
                  <a:lnTo>
                    <a:pt x="1147" y="174"/>
                  </a:lnTo>
                  <a:lnTo>
                    <a:pt x="440" y="1711"/>
                  </a:lnTo>
                  <a:lnTo>
                    <a:pt x="1" y="11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7506150" y="1631275"/>
              <a:ext cx="52575" cy="115325"/>
            </a:xfrm>
            <a:custGeom>
              <a:rect b="b" l="l" r="r" t="t"/>
              <a:pathLst>
                <a:path extrusionOk="0" h="4613" w="2103">
                  <a:moveTo>
                    <a:pt x="1224" y="408"/>
                  </a:moveTo>
                  <a:lnTo>
                    <a:pt x="126" y="3655"/>
                  </a:lnTo>
                  <a:cubicBezTo>
                    <a:pt x="1" y="4016"/>
                    <a:pt x="32" y="4455"/>
                    <a:pt x="174" y="4549"/>
                  </a:cubicBezTo>
                  <a:cubicBezTo>
                    <a:pt x="283" y="4612"/>
                    <a:pt x="864" y="4424"/>
                    <a:pt x="1084" y="4062"/>
                  </a:cubicBezTo>
                  <a:lnTo>
                    <a:pt x="1820" y="1977"/>
                  </a:lnTo>
                  <a:cubicBezTo>
                    <a:pt x="2103" y="1145"/>
                    <a:pt x="1852" y="1"/>
                    <a:pt x="1554" y="1"/>
                  </a:cubicBezTo>
                  <a:cubicBezTo>
                    <a:pt x="1413" y="1"/>
                    <a:pt x="1272" y="329"/>
                    <a:pt x="1224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7501075" y="1771650"/>
              <a:ext cx="220775" cy="447075"/>
            </a:xfrm>
            <a:custGeom>
              <a:rect b="b" l="l" r="r" t="t"/>
              <a:pathLst>
                <a:path extrusionOk="0" h="17883" w="8831">
                  <a:moveTo>
                    <a:pt x="1" y="1"/>
                  </a:moveTo>
                  <a:lnTo>
                    <a:pt x="8831" y="1"/>
                  </a:lnTo>
                  <a:lnTo>
                    <a:pt x="7592" y="17882"/>
                  </a:lnTo>
                  <a:lnTo>
                    <a:pt x="1239" y="1788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7556350" y="1469725"/>
              <a:ext cx="82000" cy="80025"/>
            </a:xfrm>
            <a:custGeom>
              <a:rect b="b" l="l" r="r" t="t"/>
              <a:pathLst>
                <a:path extrusionOk="0" h="3201" w="3280">
                  <a:moveTo>
                    <a:pt x="3279" y="1427"/>
                  </a:moveTo>
                  <a:cubicBezTo>
                    <a:pt x="2495" y="2196"/>
                    <a:pt x="1052" y="2541"/>
                    <a:pt x="942" y="3200"/>
                  </a:cubicBezTo>
                  <a:cubicBezTo>
                    <a:pt x="1" y="1772"/>
                    <a:pt x="1224" y="0"/>
                    <a:pt x="2981" y="925"/>
                  </a:cubicBezTo>
                  <a:cubicBezTo>
                    <a:pt x="3123" y="1004"/>
                    <a:pt x="3263" y="1207"/>
                    <a:pt x="3279" y="1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7621450" y="1490900"/>
              <a:ext cx="38075" cy="60400"/>
            </a:xfrm>
            <a:custGeom>
              <a:rect b="b" l="l" r="r" t="t"/>
              <a:pathLst>
                <a:path extrusionOk="0" h="2416" w="1523">
                  <a:moveTo>
                    <a:pt x="550" y="690"/>
                  </a:moveTo>
                  <a:cubicBezTo>
                    <a:pt x="1052" y="753"/>
                    <a:pt x="1052" y="2039"/>
                    <a:pt x="1083" y="2416"/>
                  </a:cubicBezTo>
                  <a:cubicBezTo>
                    <a:pt x="1522" y="1145"/>
                    <a:pt x="1240" y="36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0"/>
            <p:cNvSpPr/>
            <p:nvPr/>
          </p:nvSpPr>
          <p:spPr>
            <a:xfrm>
              <a:off x="7719875" y="1544600"/>
              <a:ext cx="60425" cy="70600"/>
            </a:xfrm>
            <a:custGeom>
              <a:rect b="b" l="l" r="r" t="t"/>
              <a:pathLst>
                <a:path extrusionOk="0" h="2824" w="2417">
                  <a:moveTo>
                    <a:pt x="973" y="487"/>
                  </a:moveTo>
                  <a:lnTo>
                    <a:pt x="1365" y="205"/>
                  </a:lnTo>
                  <a:cubicBezTo>
                    <a:pt x="1538" y="157"/>
                    <a:pt x="1804" y="80"/>
                    <a:pt x="2040" y="48"/>
                  </a:cubicBezTo>
                  <a:cubicBezTo>
                    <a:pt x="2103" y="32"/>
                    <a:pt x="2228" y="1"/>
                    <a:pt x="2275" y="17"/>
                  </a:cubicBezTo>
                  <a:cubicBezTo>
                    <a:pt x="2337" y="189"/>
                    <a:pt x="2212" y="283"/>
                    <a:pt x="2024" y="456"/>
                  </a:cubicBezTo>
                  <a:cubicBezTo>
                    <a:pt x="2243" y="408"/>
                    <a:pt x="2417" y="393"/>
                    <a:pt x="2275" y="628"/>
                  </a:cubicBezTo>
                  <a:cubicBezTo>
                    <a:pt x="2337" y="738"/>
                    <a:pt x="2306" y="816"/>
                    <a:pt x="2181" y="879"/>
                  </a:cubicBezTo>
                  <a:cubicBezTo>
                    <a:pt x="2118" y="927"/>
                    <a:pt x="2040" y="958"/>
                    <a:pt x="1961" y="1004"/>
                  </a:cubicBezTo>
                  <a:cubicBezTo>
                    <a:pt x="1898" y="1083"/>
                    <a:pt x="1852" y="1130"/>
                    <a:pt x="1773" y="1193"/>
                  </a:cubicBezTo>
                  <a:cubicBezTo>
                    <a:pt x="1695" y="1381"/>
                    <a:pt x="1664" y="1585"/>
                    <a:pt x="1553" y="1789"/>
                  </a:cubicBezTo>
                  <a:cubicBezTo>
                    <a:pt x="1490" y="1946"/>
                    <a:pt x="1287" y="2102"/>
                    <a:pt x="1162" y="2165"/>
                  </a:cubicBezTo>
                  <a:cubicBezTo>
                    <a:pt x="848" y="2307"/>
                    <a:pt x="769" y="2589"/>
                    <a:pt x="566" y="2824"/>
                  </a:cubicBezTo>
                  <a:lnTo>
                    <a:pt x="1" y="2353"/>
                  </a:lnTo>
                  <a:cubicBezTo>
                    <a:pt x="315" y="1993"/>
                    <a:pt x="392" y="1648"/>
                    <a:pt x="534" y="1272"/>
                  </a:cubicBezTo>
                  <a:cubicBezTo>
                    <a:pt x="597" y="1083"/>
                    <a:pt x="675" y="895"/>
                    <a:pt x="723" y="770"/>
                  </a:cubicBezTo>
                  <a:cubicBezTo>
                    <a:pt x="800" y="597"/>
                    <a:pt x="832" y="582"/>
                    <a:pt x="973" y="487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7743000" y="1547350"/>
              <a:ext cx="31400" cy="46675"/>
            </a:xfrm>
            <a:custGeom>
              <a:rect b="b" l="l" r="r" t="t"/>
              <a:pathLst>
                <a:path extrusionOk="0" h="1867" w="1256">
                  <a:moveTo>
                    <a:pt x="722" y="988"/>
                  </a:moveTo>
                  <a:cubicBezTo>
                    <a:pt x="816" y="894"/>
                    <a:pt x="911" y="817"/>
                    <a:pt x="1036" y="738"/>
                  </a:cubicBezTo>
                  <a:cubicBezTo>
                    <a:pt x="1130" y="660"/>
                    <a:pt x="1256" y="566"/>
                    <a:pt x="1178" y="440"/>
                  </a:cubicBezTo>
                  <a:cubicBezTo>
                    <a:pt x="1146" y="377"/>
                    <a:pt x="1052" y="377"/>
                    <a:pt x="1067" y="361"/>
                  </a:cubicBezTo>
                  <a:cubicBezTo>
                    <a:pt x="1099" y="283"/>
                    <a:pt x="1209" y="315"/>
                    <a:pt x="1241" y="1"/>
                  </a:cubicBezTo>
                  <a:cubicBezTo>
                    <a:pt x="1193" y="16"/>
                    <a:pt x="1115" y="79"/>
                    <a:pt x="990" y="141"/>
                  </a:cubicBezTo>
                  <a:cubicBezTo>
                    <a:pt x="958" y="158"/>
                    <a:pt x="456" y="330"/>
                    <a:pt x="440" y="346"/>
                  </a:cubicBezTo>
                  <a:cubicBezTo>
                    <a:pt x="362" y="455"/>
                    <a:pt x="299" y="534"/>
                    <a:pt x="252" y="612"/>
                  </a:cubicBezTo>
                  <a:cubicBezTo>
                    <a:pt x="64" y="926"/>
                    <a:pt x="158" y="1256"/>
                    <a:pt x="1" y="1867"/>
                  </a:cubicBezTo>
                  <a:cubicBezTo>
                    <a:pt x="582" y="1616"/>
                    <a:pt x="362" y="1381"/>
                    <a:pt x="722" y="988"/>
                  </a:cubicBezTo>
                  <a:close/>
                </a:path>
              </a:pathLst>
            </a:custGeom>
            <a:solidFill>
              <a:srgbClr val="6324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7734000" y="1554000"/>
              <a:ext cx="34125" cy="43950"/>
            </a:xfrm>
            <a:custGeom>
              <a:rect b="b" l="l" r="r" t="t"/>
              <a:pathLst>
                <a:path extrusionOk="0" h="1758" w="1365">
                  <a:moveTo>
                    <a:pt x="1287" y="95"/>
                  </a:moveTo>
                  <a:cubicBezTo>
                    <a:pt x="1350" y="143"/>
                    <a:pt x="1365" y="221"/>
                    <a:pt x="1318" y="315"/>
                  </a:cubicBezTo>
                  <a:cubicBezTo>
                    <a:pt x="1271" y="425"/>
                    <a:pt x="1176" y="503"/>
                    <a:pt x="1099" y="582"/>
                  </a:cubicBezTo>
                  <a:cubicBezTo>
                    <a:pt x="894" y="739"/>
                    <a:pt x="925" y="676"/>
                    <a:pt x="831" y="911"/>
                  </a:cubicBezTo>
                  <a:cubicBezTo>
                    <a:pt x="643" y="1507"/>
                    <a:pt x="534" y="1554"/>
                    <a:pt x="1" y="1758"/>
                  </a:cubicBezTo>
                  <a:lnTo>
                    <a:pt x="47" y="1193"/>
                  </a:lnTo>
                  <a:cubicBezTo>
                    <a:pt x="189" y="958"/>
                    <a:pt x="189" y="785"/>
                    <a:pt x="267" y="691"/>
                  </a:cubicBezTo>
                  <a:cubicBezTo>
                    <a:pt x="392" y="551"/>
                    <a:pt x="486" y="582"/>
                    <a:pt x="737" y="409"/>
                  </a:cubicBezTo>
                  <a:cubicBezTo>
                    <a:pt x="863" y="315"/>
                    <a:pt x="1145" y="1"/>
                    <a:pt x="1287" y="95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7670850" y="1593225"/>
              <a:ext cx="73375" cy="115300"/>
            </a:xfrm>
            <a:custGeom>
              <a:rect b="b" l="l" r="r" t="t"/>
              <a:pathLst>
                <a:path extrusionOk="0" h="4612" w="2935">
                  <a:moveTo>
                    <a:pt x="2119" y="1"/>
                  </a:moveTo>
                  <a:cubicBezTo>
                    <a:pt x="2353" y="174"/>
                    <a:pt x="2715" y="362"/>
                    <a:pt x="2934" y="377"/>
                  </a:cubicBezTo>
                  <a:cubicBezTo>
                    <a:pt x="2652" y="1067"/>
                    <a:pt x="2433" y="1868"/>
                    <a:pt x="2228" y="2495"/>
                  </a:cubicBezTo>
                  <a:cubicBezTo>
                    <a:pt x="1899" y="3468"/>
                    <a:pt x="1586" y="4612"/>
                    <a:pt x="927" y="4534"/>
                  </a:cubicBezTo>
                  <a:cubicBezTo>
                    <a:pt x="1" y="4298"/>
                    <a:pt x="205" y="3545"/>
                    <a:pt x="691" y="2589"/>
                  </a:cubicBezTo>
                  <a:cubicBezTo>
                    <a:pt x="1146" y="1663"/>
                    <a:pt x="1883" y="534"/>
                    <a:pt x="2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0"/>
            <p:cNvSpPr/>
            <p:nvPr/>
          </p:nvSpPr>
          <p:spPr>
            <a:xfrm>
              <a:off x="7535575" y="1619525"/>
              <a:ext cx="18450" cy="72175"/>
            </a:xfrm>
            <a:custGeom>
              <a:rect b="b" l="l" r="r" t="t"/>
              <a:pathLst>
                <a:path extrusionOk="0" h="2887" w="738">
                  <a:moveTo>
                    <a:pt x="737" y="31"/>
                  </a:moveTo>
                  <a:cubicBezTo>
                    <a:pt x="566" y="674"/>
                    <a:pt x="424" y="1176"/>
                    <a:pt x="330" y="1678"/>
                  </a:cubicBezTo>
                  <a:cubicBezTo>
                    <a:pt x="252" y="2054"/>
                    <a:pt x="189" y="2416"/>
                    <a:pt x="141" y="2838"/>
                  </a:cubicBezTo>
                  <a:lnTo>
                    <a:pt x="1" y="2886"/>
                  </a:lnTo>
                  <a:cubicBezTo>
                    <a:pt x="47" y="2431"/>
                    <a:pt x="126" y="2039"/>
                    <a:pt x="204" y="1663"/>
                  </a:cubicBezTo>
                  <a:cubicBezTo>
                    <a:pt x="298" y="1144"/>
                    <a:pt x="424" y="627"/>
                    <a:pt x="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0"/>
            <p:cNvSpPr/>
            <p:nvPr/>
          </p:nvSpPr>
          <p:spPr>
            <a:xfrm>
              <a:off x="7521850" y="1688525"/>
              <a:ext cx="29025" cy="7875"/>
            </a:xfrm>
            <a:custGeom>
              <a:rect b="b" l="l" r="r" t="t"/>
              <a:pathLst>
                <a:path extrusionOk="0" h="315" w="1161">
                  <a:moveTo>
                    <a:pt x="0" y="314"/>
                  </a:moveTo>
                  <a:lnTo>
                    <a:pt x="1161" y="314"/>
                  </a:lnTo>
                  <a:lnTo>
                    <a:pt x="116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0"/>
            <p:cNvSpPr/>
            <p:nvPr/>
          </p:nvSpPr>
          <p:spPr>
            <a:xfrm>
              <a:off x="7536375" y="1688525"/>
              <a:ext cx="14500" cy="7875"/>
            </a:xfrm>
            <a:custGeom>
              <a:rect b="b" l="l" r="r" t="t"/>
              <a:pathLst>
                <a:path extrusionOk="0" h="315" w="580">
                  <a:moveTo>
                    <a:pt x="0" y="314"/>
                  </a:moveTo>
                  <a:lnTo>
                    <a:pt x="580" y="314"/>
                  </a:lnTo>
                  <a:lnTo>
                    <a:pt x="5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7544600" y="1594800"/>
              <a:ext cx="24725" cy="30225"/>
            </a:xfrm>
            <a:custGeom>
              <a:rect b="b" l="l" r="r" t="t"/>
              <a:pathLst>
                <a:path extrusionOk="0" h="1209" w="989">
                  <a:moveTo>
                    <a:pt x="722" y="79"/>
                  </a:moveTo>
                  <a:lnTo>
                    <a:pt x="738" y="79"/>
                  </a:lnTo>
                  <a:cubicBezTo>
                    <a:pt x="910" y="157"/>
                    <a:pt x="989" y="377"/>
                    <a:pt x="926" y="550"/>
                  </a:cubicBezTo>
                  <a:lnTo>
                    <a:pt x="753" y="941"/>
                  </a:lnTo>
                  <a:cubicBezTo>
                    <a:pt x="675" y="1115"/>
                    <a:pt x="471" y="1209"/>
                    <a:pt x="282" y="1130"/>
                  </a:cubicBezTo>
                  <a:lnTo>
                    <a:pt x="267" y="1115"/>
                  </a:lnTo>
                  <a:cubicBezTo>
                    <a:pt x="94" y="1035"/>
                    <a:pt x="0" y="832"/>
                    <a:pt x="79" y="659"/>
                  </a:cubicBezTo>
                  <a:lnTo>
                    <a:pt x="251" y="268"/>
                  </a:lnTo>
                  <a:cubicBezTo>
                    <a:pt x="330" y="79"/>
                    <a:pt x="533" y="0"/>
                    <a:pt x="722" y="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0"/>
            <p:cNvSpPr/>
            <p:nvPr/>
          </p:nvSpPr>
          <p:spPr>
            <a:xfrm>
              <a:off x="7668900" y="1619525"/>
              <a:ext cx="18450" cy="72175"/>
            </a:xfrm>
            <a:custGeom>
              <a:rect b="b" l="l" r="r" t="t"/>
              <a:pathLst>
                <a:path extrusionOk="0" h="2887" w="738">
                  <a:moveTo>
                    <a:pt x="1" y="31"/>
                  </a:moveTo>
                  <a:cubicBezTo>
                    <a:pt x="173" y="674"/>
                    <a:pt x="298" y="1176"/>
                    <a:pt x="409" y="1678"/>
                  </a:cubicBezTo>
                  <a:cubicBezTo>
                    <a:pt x="471" y="2054"/>
                    <a:pt x="534" y="2416"/>
                    <a:pt x="597" y="2838"/>
                  </a:cubicBezTo>
                  <a:lnTo>
                    <a:pt x="737" y="2886"/>
                  </a:lnTo>
                  <a:cubicBezTo>
                    <a:pt x="675" y="2431"/>
                    <a:pt x="612" y="2039"/>
                    <a:pt x="534" y="1663"/>
                  </a:cubicBezTo>
                  <a:cubicBezTo>
                    <a:pt x="424" y="1144"/>
                    <a:pt x="298" y="627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7671650" y="1688525"/>
              <a:ext cx="29450" cy="7875"/>
            </a:xfrm>
            <a:custGeom>
              <a:rect b="b" l="l" r="r" t="t"/>
              <a:pathLst>
                <a:path extrusionOk="0" h="315" w="1178">
                  <a:moveTo>
                    <a:pt x="0" y="314"/>
                  </a:moveTo>
                  <a:lnTo>
                    <a:pt x="1177" y="314"/>
                  </a:lnTo>
                  <a:lnTo>
                    <a:pt x="117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0"/>
            <p:cNvSpPr/>
            <p:nvPr/>
          </p:nvSpPr>
          <p:spPr>
            <a:xfrm>
              <a:off x="7671650" y="1688525"/>
              <a:ext cx="14550" cy="7875"/>
            </a:xfrm>
            <a:custGeom>
              <a:rect b="b" l="l" r="r" t="t"/>
              <a:pathLst>
                <a:path extrusionOk="0" h="315" w="582">
                  <a:moveTo>
                    <a:pt x="0" y="314"/>
                  </a:moveTo>
                  <a:lnTo>
                    <a:pt x="581" y="314"/>
                  </a:lnTo>
                  <a:lnTo>
                    <a:pt x="58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0"/>
            <p:cNvSpPr/>
            <p:nvPr/>
          </p:nvSpPr>
          <p:spPr>
            <a:xfrm>
              <a:off x="7653225" y="1594800"/>
              <a:ext cx="24725" cy="30225"/>
            </a:xfrm>
            <a:custGeom>
              <a:rect b="b" l="l" r="r" t="t"/>
              <a:pathLst>
                <a:path extrusionOk="0" h="1209" w="989">
                  <a:moveTo>
                    <a:pt x="283" y="79"/>
                  </a:moveTo>
                  <a:lnTo>
                    <a:pt x="267" y="79"/>
                  </a:lnTo>
                  <a:cubicBezTo>
                    <a:pt x="78" y="157"/>
                    <a:pt x="0" y="377"/>
                    <a:pt x="78" y="550"/>
                  </a:cubicBezTo>
                  <a:lnTo>
                    <a:pt x="251" y="941"/>
                  </a:lnTo>
                  <a:cubicBezTo>
                    <a:pt x="329" y="1115"/>
                    <a:pt x="534" y="1209"/>
                    <a:pt x="706" y="1130"/>
                  </a:cubicBezTo>
                  <a:lnTo>
                    <a:pt x="722" y="1115"/>
                  </a:lnTo>
                  <a:cubicBezTo>
                    <a:pt x="910" y="1035"/>
                    <a:pt x="988" y="832"/>
                    <a:pt x="910" y="659"/>
                  </a:cubicBezTo>
                  <a:lnTo>
                    <a:pt x="753" y="268"/>
                  </a:lnTo>
                  <a:cubicBezTo>
                    <a:pt x="674" y="79"/>
                    <a:pt x="455" y="0"/>
                    <a:pt x="283" y="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7443825" y="1763825"/>
              <a:ext cx="335275" cy="16075"/>
            </a:xfrm>
            <a:custGeom>
              <a:rect b="b" l="l" r="r" t="t"/>
              <a:pathLst>
                <a:path extrusionOk="0" h="643" w="13411">
                  <a:moveTo>
                    <a:pt x="1" y="643"/>
                  </a:moveTo>
                  <a:lnTo>
                    <a:pt x="13411" y="643"/>
                  </a:lnTo>
                  <a:lnTo>
                    <a:pt x="1341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7458725" y="1692450"/>
              <a:ext cx="305475" cy="71400"/>
            </a:xfrm>
            <a:custGeom>
              <a:rect b="b" l="l" r="r" t="t"/>
              <a:pathLst>
                <a:path extrusionOk="0" h="2856" w="12219">
                  <a:moveTo>
                    <a:pt x="1" y="2855"/>
                  </a:moveTo>
                  <a:lnTo>
                    <a:pt x="12219" y="2855"/>
                  </a:lnTo>
                  <a:lnTo>
                    <a:pt x="1221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0000" y="1215750"/>
            <a:ext cx="5233200" cy="14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31"/>
          <p:cNvGrpSpPr/>
          <p:nvPr/>
        </p:nvGrpSpPr>
        <p:grpSpPr>
          <a:xfrm>
            <a:off x="0" y="75"/>
            <a:ext cx="9220350" cy="5134050"/>
            <a:chOff x="0" y="75"/>
            <a:chExt cx="9220350" cy="5134050"/>
          </a:xfrm>
        </p:grpSpPr>
        <p:sp>
          <p:nvSpPr>
            <p:cNvPr id="293" name="Google Shape;293;p31"/>
            <p:cNvSpPr/>
            <p:nvPr/>
          </p:nvSpPr>
          <p:spPr>
            <a:xfrm flipH="1">
              <a:off x="6791250" y="2600325"/>
              <a:ext cx="2429100" cy="2533800"/>
            </a:xfrm>
            <a:prstGeom prst="snip1Rect">
              <a:avLst>
                <a:gd fmla="val 27844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1"/>
            <p:cNvSpPr/>
            <p:nvPr/>
          </p:nvSpPr>
          <p:spPr>
            <a:xfrm flipH="1" rot="10800000">
              <a:off x="0" y="75"/>
              <a:ext cx="1292100" cy="11715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" name="Google Shape;295;p31"/>
          <p:cNvGrpSpPr/>
          <p:nvPr/>
        </p:nvGrpSpPr>
        <p:grpSpPr>
          <a:xfrm>
            <a:off x="-438150" y="266700"/>
            <a:ext cx="10182375" cy="4648200"/>
            <a:chOff x="-438150" y="266700"/>
            <a:chExt cx="10182375" cy="4648200"/>
          </a:xfrm>
        </p:grpSpPr>
        <p:cxnSp>
          <p:nvCxnSpPr>
            <p:cNvPr id="296" name="Google Shape;296;p31"/>
            <p:cNvCxnSpPr/>
            <p:nvPr/>
          </p:nvCxnSpPr>
          <p:spPr>
            <a:xfrm>
              <a:off x="5962725" y="4914900"/>
              <a:ext cx="3781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31"/>
            <p:cNvCxnSpPr/>
            <p:nvPr/>
          </p:nvCxnSpPr>
          <p:spPr>
            <a:xfrm rot="10800000">
              <a:off x="-438150" y="266700"/>
              <a:ext cx="21717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98" name="Google Shape;298;p31"/>
          <p:cNvGrpSpPr/>
          <p:nvPr/>
        </p:nvGrpSpPr>
        <p:grpSpPr>
          <a:xfrm>
            <a:off x="7348224" y="768088"/>
            <a:ext cx="1467553" cy="3282712"/>
            <a:chOff x="9038325" y="3005300"/>
            <a:chExt cx="351375" cy="779575"/>
          </a:xfrm>
        </p:grpSpPr>
        <p:sp>
          <p:nvSpPr>
            <p:cNvPr id="299" name="Google Shape;299;p31"/>
            <p:cNvSpPr/>
            <p:nvPr/>
          </p:nvSpPr>
          <p:spPr>
            <a:xfrm>
              <a:off x="9152450" y="3706050"/>
              <a:ext cx="237250" cy="78825"/>
            </a:xfrm>
            <a:custGeom>
              <a:rect b="b" l="l" r="r" t="t"/>
              <a:pathLst>
                <a:path extrusionOk="0" h="3153" w="9490">
                  <a:moveTo>
                    <a:pt x="9489" y="3153"/>
                  </a:moveTo>
                  <a:lnTo>
                    <a:pt x="0" y="3153"/>
                  </a:lnTo>
                  <a:lnTo>
                    <a:pt x="235" y="1"/>
                  </a:lnTo>
                  <a:lnTo>
                    <a:pt x="7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9156725" y="3049625"/>
              <a:ext cx="26325" cy="44325"/>
            </a:xfrm>
            <a:custGeom>
              <a:rect b="b" l="l" r="r" t="t"/>
              <a:pathLst>
                <a:path extrusionOk="0" h="1773" w="1053">
                  <a:moveTo>
                    <a:pt x="676" y="157"/>
                  </a:moveTo>
                  <a:lnTo>
                    <a:pt x="268" y="1"/>
                  </a:lnTo>
                  <a:lnTo>
                    <a:pt x="126" y="1"/>
                  </a:lnTo>
                  <a:lnTo>
                    <a:pt x="1" y="377"/>
                  </a:lnTo>
                  <a:lnTo>
                    <a:pt x="95" y="785"/>
                  </a:lnTo>
                  <a:lnTo>
                    <a:pt x="189" y="1427"/>
                  </a:lnTo>
                  <a:lnTo>
                    <a:pt x="456" y="1772"/>
                  </a:lnTo>
                  <a:cubicBezTo>
                    <a:pt x="456" y="1772"/>
                    <a:pt x="864" y="1741"/>
                    <a:pt x="896" y="1726"/>
                  </a:cubicBezTo>
                  <a:cubicBezTo>
                    <a:pt x="927" y="1726"/>
                    <a:pt x="1053" y="1208"/>
                    <a:pt x="1036" y="1176"/>
                  </a:cubicBezTo>
                  <a:cubicBezTo>
                    <a:pt x="1036" y="1145"/>
                    <a:pt x="691" y="126"/>
                    <a:pt x="676" y="157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9164575" y="3058250"/>
              <a:ext cx="8650" cy="14525"/>
            </a:xfrm>
            <a:custGeom>
              <a:rect b="b" l="l" r="r" t="t"/>
              <a:pathLst>
                <a:path extrusionOk="0" h="581" w="346">
                  <a:moveTo>
                    <a:pt x="220" y="110"/>
                  </a:moveTo>
                  <a:lnTo>
                    <a:pt x="205" y="78"/>
                  </a:lnTo>
                  <a:lnTo>
                    <a:pt x="48" y="1"/>
                  </a:lnTo>
                  <a:lnTo>
                    <a:pt x="1" y="204"/>
                  </a:lnTo>
                  <a:lnTo>
                    <a:pt x="189" y="580"/>
                  </a:lnTo>
                  <a:lnTo>
                    <a:pt x="346" y="440"/>
                  </a:ln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9155175" y="3021775"/>
              <a:ext cx="29025" cy="76875"/>
            </a:xfrm>
            <a:custGeom>
              <a:rect b="b" l="l" r="r" t="t"/>
              <a:pathLst>
                <a:path extrusionOk="0" h="3075" w="1161">
                  <a:moveTo>
                    <a:pt x="1146" y="1993"/>
                  </a:moveTo>
                  <a:cubicBezTo>
                    <a:pt x="1146" y="1788"/>
                    <a:pt x="1115" y="1522"/>
                    <a:pt x="1067" y="1397"/>
                  </a:cubicBezTo>
                  <a:cubicBezTo>
                    <a:pt x="1035" y="1286"/>
                    <a:pt x="958" y="1224"/>
                    <a:pt x="879" y="1115"/>
                  </a:cubicBezTo>
                  <a:cubicBezTo>
                    <a:pt x="801" y="1004"/>
                    <a:pt x="722" y="847"/>
                    <a:pt x="581" y="644"/>
                  </a:cubicBezTo>
                  <a:cubicBezTo>
                    <a:pt x="299" y="251"/>
                    <a:pt x="173" y="0"/>
                    <a:pt x="79" y="32"/>
                  </a:cubicBezTo>
                  <a:cubicBezTo>
                    <a:pt x="0" y="63"/>
                    <a:pt x="17" y="251"/>
                    <a:pt x="220" y="644"/>
                  </a:cubicBezTo>
                  <a:lnTo>
                    <a:pt x="565" y="1303"/>
                  </a:lnTo>
                  <a:cubicBezTo>
                    <a:pt x="565" y="1397"/>
                    <a:pt x="581" y="1491"/>
                    <a:pt x="581" y="1585"/>
                  </a:cubicBezTo>
                  <a:lnTo>
                    <a:pt x="581" y="1945"/>
                  </a:lnTo>
                  <a:lnTo>
                    <a:pt x="816" y="3075"/>
                  </a:lnTo>
                  <a:lnTo>
                    <a:pt x="1130" y="3028"/>
                  </a:lnTo>
                  <a:cubicBezTo>
                    <a:pt x="1146" y="2620"/>
                    <a:pt x="1161" y="2338"/>
                    <a:pt x="1146" y="1993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9149300" y="3041000"/>
              <a:ext cx="31400" cy="70600"/>
            </a:xfrm>
            <a:custGeom>
              <a:rect b="b" l="l" r="r" t="t"/>
              <a:pathLst>
                <a:path extrusionOk="0" h="2824" w="1256">
                  <a:moveTo>
                    <a:pt x="957" y="1381"/>
                  </a:moveTo>
                  <a:lnTo>
                    <a:pt x="549" y="800"/>
                  </a:lnTo>
                  <a:cubicBezTo>
                    <a:pt x="408" y="471"/>
                    <a:pt x="392" y="172"/>
                    <a:pt x="252" y="63"/>
                  </a:cubicBezTo>
                  <a:cubicBezTo>
                    <a:pt x="157" y="1"/>
                    <a:pt x="1" y="141"/>
                    <a:pt x="47" y="346"/>
                  </a:cubicBezTo>
                  <a:cubicBezTo>
                    <a:pt x="110" y="502"/>
                    <a:pt x="220" y="942"/>
                    <a:pt x="252" y="1051"/>
                  </a:cubicBezTo>
                  <a:cubicBezTo>
                    <a:pt x="314" y="1255"/>
                    <a:pt x="220" y="1333"/>
                    <a:pt x="298" y="1615"/>
                  </a:cubicBezTo>
                  <a:cubicBezTo>
                    <a:pt x="392" y="2023"/>
                    <a:pt x="503" y="2102"/>
                    <a:pt x="691" y="2291"/>
                  </a:cubicBezTo>
                  <a:lnTo>
                    <a:pt x="1255" y="2824"/>
                  </a:lnTo>
                  <a:lnTo>
                    <a:pt x="1193" y="2306"/>
                  </a:lnTo>
                  <a:cubicBezTo>
                    <a:pt x="1193" y="2306"/>
                    <a:pt x="942" y="1381"/>
                    <a:pt x="957" y="1381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9161450" y="3090400"/>
              <a:ext cx="26675" cy="18075"/>
            </a:xfrm>
            <a:custGeom>
              <a:rect b="b" l="l" r="r" t="t"/>
              <a:pathLst>
                <a:path extrusionOk="0" h="723" w="1067">
                  <a:moveTo>
                    <a:pt x="1067" y="330"/>
                  </a:moveTo>
                  <a:lnTo>
                    <a:pt x="1004" y="1"/>
                  </a:lnTo>
                  <a:cubicBezTo>
                    <a:pt x="644" y="173"/>
                    <a:pt x="345" y="235"/>
                    <a:pt x="0" y="252"/>
                  </a:cubicBezTo>
                  <a:lnTo>
                    <a:pt x="79" y="722"/>
                  </a:lnTo>
                  <a:lnTo>
                    <a:pt x="926" y="5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9049700" y="3153525"/>
              <a:ext cx="100000" cy="36500"/>
            </a:xfrm>
            <a:custGeom>
              <a:rect b="b" l="l" r="r" t="t"/>
              <a:pathLst>
                <a:path extrusionOk="0" h="1460" w="4000">
                  <a:moveTo>
                    <a:pt x="4000" y="628"/>
                  </a:moveTo>
                  <a:cubicBezTo>
                    <a:pt x="3655" y="502"/>
                    <a:pt x="3529" y="471"/>
                    <a:pt x="3247" y="393"/>
                  </a:cubicBezTo>
                  <a:cubicBezTo>
                    <a:pt x="3106" y="252"/>
                    <a:pt x="2964" y="174"/>
                    <a:pt x="2745" y="142"/>
                  </a:cubicBezTo>
                  <a:cubicBezTo>
                    <a:pt x="2542" y="111"/>
                    <a:pt x="2416" y="142"/>
                    <a:pt x="2117" y="111"/>
                  </a:cubicBezTo>
                  <a:cubicBezTo>
                    <a:pt x="1929" y="95"/>
                    <a:pt x="1757" y="32"/>
                    <a:pt x="1521" y="17"/>
                  </a:cubicBezTo>
                  <a:cubicBezTo>
                    <a:pt x="1349" y="1"/>
                    <a:pt x="1270" y="32"/>
                    <a:pt x="1239" y="174"/>
                  </a:cubicBezTo>
                  <a:cubicBezTo>
                    <a:pt x="1224" y="331"/>
                    <a:pt x="1396" y="408"/>
                    <a:pt x="1584" y="440"/>
                  </a:cubicBezTo>
                  <a:cubicBezTo>
                    <a:pt x="1632" y="456"/>
                    <a:pt x="1804" y="471"/>
                    <a:pt x="1929" y="487"/>
                  </a:cubicBezTo>
                  <a:cubicBezTo>
                    <a:pt x="2071" y="519"/>
                    <a:pt x="2102" y="550"/>
                    <a:pt x="2086" y="565"/>
                  </a:cubicBezTo>
                  <a:cubicBezTo>
                    <a:pt x="2071" y="597"/>
                    <a:pt x="1977" y="628"/>
                    <a:pt x="1883" y="644"/>
                  </a:cubicBezTo>
                  <a:cubicBezTo>
                    <a:pt x="1757" y="659"/>
                    <a:pt x="1569" y="644"/>
                    <a:pt x="1412" y="659"/>
                  </a:cubicBezTo>
                  <a:cubicBezTo>
                    <a:pt x="1193" y="597"/>
                    <a:pt x="1176" y="597"/>
                    <a:pt x="942" y="582"/>
                  </a:cubicBezTo>
                  <a:lnTo>
                    <a:pt x="628" y="471"/>
                  </a:lnTo>
                  <a:cubicBezTo>
                    <a:pt x="346" y="377"/>
                    <a:pt x="189" y="314"/>
                    <a:pt x="95" y="534"/>
                  </a:cubicBezTo>
                  <a:lnTo>
                    <a:pt x="189" y="582"/>
                  </a:lnTo>
                  <a:cubicBezTo>
                    <a:pt x="95" y="565"/>
                    <a:pt x="47" y="582"/>
                    <a:pt x="1" y="691"/>
                  </a:cubicBezTo>
                  <a:cubicBezTo>
                    <a:pt x="283" y="864"/>
                    <a:pt x="580" y="1004"/>
                    <a:pt x="879" y="1161"/>
                  </a:cubicBezTo>
                  <a:lnTo>
                    <a:pt x="1506" y="1303"/>
                  </a:lnTo>
                  <a:cubicBezTo>
                    <a:pt x="1820" y="1397"/>
                    <a:pt x="1820" y="1397"/>
                    <a:pt x="2149" y="1366"/>
                  </a:cubicBezTo>
                  <a:cubicBezTo>
                    <a:pt x="2542" y="1318"/>
                    <a:pt x="2981" y="1287"/>
                    <a:pt x="3326" y="1303"/>
                  </a:cubicBezTo>
                  <a:cubicBezTo>
                    <a:pt x="3560" y="1318"/>
                    <a:pt x="3780" y="1366"/>
                    <a:pt x="4000" y="1460"/>
                  </a:cubicBezTo>
                  <a:close/>
                </a:path>
              </a:pathLst>
            </a:custGeom>
            <a:solidFill>
              <a:srgbClr val="FFDB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9244575" y="3153150"/>
              <a:ext cx="87075" cy="240800"/>
            </a:xfrm>
            <a:custGeom>
              <a:rect b="b" l="l" r="r" t="t"/>
              <a:pathLst>
                <a:path extrusionOk="0" h="9632" w="3483">
                  <a:moveTo>
                    <a:pt x="644" y="0"/>
                  </a:moveTo>
                  <a:cubicBezTo>
                    <a:pt x="63" y="1208"/>
                    <a:pt x="0" y="1961"/>
                    <a:pt x="174" y="3012"/>
                  </a:cubicBezTo>
                  <a:cubicBezTo>
                    <a:pt x="330" y="3968"/>
                    <a:pt x="550" y="4455"/>
                    <a:pt x="958" y="5725"/>
                  </a:cubicBezTo>
                  <a:cubicBezTo>
                    <a:pt x="1098" y="6149"/>
                    <a:pt x="1098" y="8282"/>
                    <a:pt x="1052" y="9552"/>
                  </a:cubicBezTo>
                  <a:lnTo>
                    <a:pt x="2966" y="9631"/>
                  </a:lnTo>
                  <a:lnTo>
                    <a:pt x="3483" y="1475"/>
                  </a:lnTo>
                  <a:lnTo>
                    <a:pt x="2903" y="1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9161450" y="3095500"/>
              <a:ext cx="54925" cy="124325"/>
            </a:xfrm>
            <a:custGeom>
              <a:rect b="b" l="l" r="r" t="t"/>
              <a:pathLst>
                <a:path extrusionOk="0" h="4973" w="2197">
                  <a:moveTo>
                    <a:pt x="534" y="4095"/>
                  </a:moveTo>
                  <a:lnTo>
                    <a:pt x="0" y="236"/>
                  </a:lnTo>
                  <a:cubicBezTo>
                    <a:pt x="377" y="205"/>
                    <a:pt x="753" y="157"/>
                    <a:pt x="1067" y="0"/>
                  </a:cubicBezTo>
                  <a:cubicBezTo>
                    <a:pt x="1067" y="0"/>
                    <a:pt x="2071" y="3357"/>
                    <a:pt x="2087" y="3451"/>
                  </a:cubicBezTo>
                  <a:cubicBezTo>
                    <a:pt x="2196" y="4095"/>
                    <a:pt x="659" y="4973"/>
                    <a:pt x="534" y="40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9173200" y="3138250"/>
              <a:ext cx="140425" cy="73750"/>
            </a:xfrm>
            <a:custGeom>
              <a:rect b="b" l="l" r="r" t="t"/>
              <a:pathLst>
                <a:path extrusionOk="0" h="2950" w="5617">
                  <a:moveTo>
                    <a:pt x="456" y="2761"/>
                  </a:moveTo>
                  <a:cubicBezTo>
                    <a:pt x="174" y="2713"/>
                    <a:pt x="158" y="2573"/>
                    <a:pt x="126" y="2416"/>
                  </a:cubicBezTo>
                  <a:cubicBezTo>
                    <a:pt x="1" y="1929"/>
                    <a:pt x="801" y="1130"/>
                    <a:pt x="1005" y="1208"/>
                  </a:cubicBezTo>
                  <a:cubicBezTo>
                    <a:pt x="2370" y="1130"/>
                    <a:pt x="5114" y="0"/>
                    <a:pt x="5616" y="0"/>
                  </a:cubicBezTo>
                  <a:cubicBezTo>
                    <a:pt x="4880" y="283"/>
                    <a:pt x="4346" y="1396"/>
                    <a:pt x="3782" y="2525"/>
                  </a:cubicBezTo>
                  <a:cubicBezTo>
                    <a:pt x="2778" y="2730"/>
                    <a:pt x="1444" y="2949"/>
                    <a:pt x="456" y="27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9260250" y="3068825"/>
              <a:ext cx="46300" cy="77300"/>
            </a:xfrm>
            <a:custGeom>
              <a:rect b="b" l="l" r="r" t="t"/>
              <a:pathLst>
                <a:path extrusionOk="0" h="3092" w="1852">
                  <a:moveTo>
                    <a:pt x="1852" y="1303"/>
                  </a:moveTo>
                  <a:lnTo>
                    <a:pt x="1758" y="1868"/>
                  </a:lnTo>
                  <a:lnTo>
                    <a:pt x="739" y="3091"/>
                  </a:lnTo>
                  <a:lnTo>
                    <a:pt x="471" y="2840"/>
                  </a:lnTo>
                  <a:cubicBezTo>
                    <a:pt x="49" y="1836"/>
                    <a:pt x="95" y="1899"/>
                    <a:pt x="1" y="801"/>
                  </a:cubicBezTo>
                  <a:lnTo>
                    <a:pt x="1554" y="1"/>
                  </a:lnTo>
                  <a:cubicBezTo>
                    <a:pt x="1632" y="676"/>
                    <a:pt x="1726" y="816"/>
                    <a:pt x="1852" y="1303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9240275" y="3111575"/>
              <a:ext cx="81600" cy="194525"/>
            </a:xfrm>
            <a:custGeom>
              <a:rect b="b" l="l" r="r" t="t"/>
              <a:pathLst>
                <a:path extrusionOk="0" h="7781" w="3264">
                  <a:moveTo>
                    <a:pt x="1114" y="1036"/>
                  </a:moveTo>
                  <a:cubicBezTo>
                    <a:pt x="392" y="2839"/>
                    <a:pt x="1" y="4000"/>
                    <a:pt x="1333" y="7608"/>
                  </a:cubicBezTo>
                  <a:cubicBezTo>
                    <a:pt x="1350" y="7670"/>
                    <a:pt x="1459" y="7764"/>
                    <a:pt x="1569" y="7781"/>
                  </a:cubicBezTo>
                  <a:lnTo>
                    <a:pt x="2588" y="5679"/>
                  </a:lnTo>
                  <a:lnTo>
                    <a:pt x="3263" y="2337"/>
                  </a:lnTo>
                  <a:lnTo>
                    <a:pt x="2713" y="1"/>
                  </a:lnTo>
                  <a:lnTo>
                    <a:pt x="1772" y="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9222250" y="3712700"/>
              <a:ext cx="111750" cy="47875"/>
            </a:xfrm>
            <a:custGeom>
              <a:rect b="b" l="l" r="r" t="t"/>
              <a:pathLst>
                <a:path extrusionOk="0" h="1915" w="4470">
                  <a:moveTo>
                    <a:pt x="2556" y="1"/>
                  </a:moveTo>
                  <a:cubicBezTo>
                    <a:pt x="1803" y="1084"/>
                    <a:pt x="1537" y="1224"/>
                    <a:pt x="439" y="1366"/>
                  </a:cubicBezTo>
                  <a:cubicBezTo>
                    <a:pt x="109" y="1412"/>
                    <a:pt x="0" y="1491"/>
                    <a:pt x="0" y="1836"/>
                  </a:cubicBezTo>
                  <a:cubicBezTo>
                    <a:pt x="1050" y="1914"/>
                    <a:pt x="1945" y="1914"/>
                    <a:pt x="2980" y="1899"/>
                  </a:cubicBezTo>
                  <a:cubicBezTo>
                    <a:pt x="3137" y="1648"/>
                    <a:pt x="3200" y="1491"/>
                    <a:pt x="3466" y="1475"/>
                  </a:cubicBezTo>
                  <a:lnTo>
                    <a:pt x="3497" y="1899"/>
                  </a:lnTo>
                  <a:lnTo>
                    <a:pt x="4423" y="1899"/>
                  </a:lnTo>
                  <a:lnTo>
                    <a:pt x="4470" y="1021"/>
                  </a:lnTo>
                  <a:lnTo>
                    <a:pt x="4250" y="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1"/>
            <p:cNvSpPr/>
            <p:nvPr/>
          </p:nvSpPr>
          <p:spPr>
            <a:xfrm>
              <a:off x="9275150" y="3300175"/>
              <a:ext cx="81225" cy="422750"/>
            </a:xfrm>
            <a:custGeom>
              <a:rect b="b" l="l" r="r" t="t"/>
              <a:pathLst>
                <a:path extrusionOk="0" h="16910" w="3249">
                  <a:moveTo>
                    <a:pt x="3248" y="3248"/>
                  </a:moveTo>
                  <a:lnTo>
                    <a:pt x="2935" y="6134"/>
                  </a:lnTo>
                  <a:lnTo>
                    <a:pt x="2558" y="9020"/>
                  </a:lnTo>
                  <a:lnTo>
                    <a:pt x="2935" y="11796"/>
                  </a:lnTo>
                  <a:lnTo>
                    <a:pt x="2339" y="16909"/>
                  </a:lnTo>
                  <a:lnTo>
                    <a:pt x="189" y="16769"/>
                  </a:lnTo>
                  <a:lnTo>
                    <a:pt x="283" y="12220"/>
                  </a:lnTo>
                  <a:lnTo>
                    <a:pt x="1" y="8864"/>
                  </a:lnTo>
                  <a:lnTo>
                    <a:pt x="49" y="2433"/>
                  </a:lnTo>
                  <a:lnTo>
                    <a:pt x="17" y="189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1"/>
            <p:cNvSpPr/>
            <p:nvPr/>
          </p:nvSpPr>
          <p:spPr>
            <a:xfrm>
              <a:off x="9239875" y="3716250"/>
              <a:ext cx="111800" cy="48250"/>
            </a:xfrm>
            <a:custGeom>
              <a:rect b="b" l="l" r="r" t="t"/>
              <a:pathLst>
                <a:path extrusionOk="0" h="1930" w="4472">
                  <a:moveTo>
                    <a:pt x="2558" y="0"/>
                  </a:moveTo>
                  <a:cubicBezTo>
                    <a:pt x="1805" y="1082"/>
                    <a:pt x="1537" y="1224"/>
                    <a:pt x="439" y="1364"/>
                  </a:cubicBezTo>
                  <a:cubicBezTo>
                    <a:pt x="111" y="1412"/>
                    <a:pt x="0" y="1490"/>
                    <a:pt x="0" y="1835"/>
                  </a:cubicBezTo>
                  <a:cubicBezTo>
                    <a:pt x="1052" y="1929"/>
                    <a:pt x="1930" y="1914"/>
                    <a:pt x="2980" y="1898"/>
                  </a:cubicBezTo>
                  <a:cubicBezTo>
                    <a:pt x="3137" y="1647"/>
                    <a:pt x="3200" y="1490"/>
                    <a:pt x="3467" y="1475"/>
                  </a:cubicBezTo>
                  <a:lnTo>
                    <a:pt x="3499" y="1898"/>
                  </a:lnTo>
                  <a:lnTo>
                    <a:pt x="4423" y="1898"/>
                  </a:lnTo>
                  <a:lnTo>
                    <a:pt x="4471" y="1019"/>
                  </a:lnTo>
                  <a:lnTo>
                    <a:pt x="4252" y="7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9292825" y="3364500"/>
              <a:ext cx="81175" cy="362350"/>
            </a:xfrm>
            <a:custGeom>
              <a:rect b="b" l="l" r="r" t="t"/>
              <a:pathLst>
                <a:path extrusionOk="0" h="14494" w="3247">
                  <a:moveTo>
                    <a:pt x="3247" y="816"/>
                  </a:moveTo>
                  <a:lnTo>
                    <a:pt x="2933" y="3702"/>
                  </a:lnTo>
                  <a:lnTo>
                    <a:pt x="2556" y="6588"/>
                  </a:lnTo>
                  <a:lnTo>
                    <a:pt x="2933" y="9365"/>
                  </a:lnTo>
                  <a:lnTo>
                    <a:pt x="2322" y="14493"/>
                  </a:lnTo>
                  <a:lnTo>
                    <a:pt x="172" y="14336"/>
                  </a:lnTo>
                  <a:lnTo>
                    <a:pt x="283" y="9788"/>
                  </a:lnTo>
                  <a:lnTo>
                    <a:pt x="0" y="64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9227725" y="3014700"/>
              <a:ext cx="74525" cy="102000"/>
            </a:xfrm>
            <a:custGeom>
              <a:rect b="b" l="l" r="r" t="t"/>
              <a:pathLst>
                <a:path extrusionOk="0" h="4080" w="2981">
                  <a:moveTo>
                    <a:pt x="377" y="2667"/>
                  </a:moveTo>
                  <a:cubicBezTo>
                    <a:pt x="392" y="2762"/>
                    <a:pt x="408" y="2778"/>
                    <a:pt x="329" y="2824"/>
                  </a:cubicBezTo>
                  <a:cubicBezTo>
                    <a:pt x="314" y="2887"/>
                    <a:pt x="346" y="2966"/>
                    <a:pt x="408" y="2997"/>
                  </a:cubicBezTo>
                  <a:cubicBezTo>
                    <a:pt x="691" y="2981"/>
                    <a:pt x="597" y="3123"/>
                    <a:pt x="565" y="3123"/>
                  </a:cubicBezTo>
                  <a:cubicBezTo>
                    <a:pt x="346" y="3107"/>
                    <a:pt x="377" y="3248"/>
                    <a:pt x="424" y="3311"/>
                  </a:cubicBezTo>
                  <a:cubicBezTo>
                    <a:pt x="486" y="3326"/>
                    <a:pt x="503" y="3358"/>
                    <a:pt x="503" y="3389"/>
                  </a:cubicBezTo>
                  <a:cubicBezTo>
                    <a:pt x="518" y="3468"/>
                    <a:pt x="455" y="3671"/>
                    <a:pt x="565" y="3828"/>
                  </a:cubicBezTo>
                  <a:cubicBezTo>
                    <a:pt x="785" y="4079"/>
                    <a:pt x="1506" y="3782"/>
                    <a:pt x="1852" y="3562"/>
                  </a:cubicBezTo>
                  <a:cubicBezTo>
                    <a:pt x="2197" y="3326"/>
                    <a:pt x="2180" y="3092"/>
                    <a:pt x="2180" y="2856"/>
                  </a:cubicBezTo>
                  <a:cubicBezTo>
                    <a:pt x="2353" y="2903"/>
                    <a:pt x="2416" y="2793"/>
                    <a:pt x="2448" y="2511"/>
                  </a:cubicBezTo>
                  <a:cubicBezTo>
                    <a:pt x="2699" y="2197"/>
                    <a:pt x="2808" y="1931"/>
                    <a:pt x="2981" y="1569"/>
                  </a:cubicBezTo>
                  <a:cubicBezTo>
                    <a:pt x="2981" y="1569"/>
                    <a:pt x="2510" y="17"/>
                    <a:pt x="2479" y="17"/>
                  </a:cubicBezTo>
                  <a:cubicBezTo>
                    <a:pt x="2448" y="1"/>
                    <a:pt x="1255" y="64"/>
                    <a:pt x="1255" y="64"/>
                  </a:cubicBezTo>
                  <a:cubicBezTo>
                    <a:pt x="1099" y="268"/>
                    <a:pt x="816" y="409"/>
                    <a:pt x="643" y="660"/>
                  </a:cubicBezTo>
                  <a:cubicBezTo>
                    <a:pt x="408" y="1005"/>
                    <a:pt x="392" y="1256"/>
                    <a:pt x="329" y="1429"/>
                  </a:cubicBezTo>
                  <a:cubicBezTo>
                    <a:pt x="252" y="1649"/>
                    <a:pt x="424" y="1805"/>
                    <a:pt x="424" y="1868"/>
                  </a:cubicBezTo>
                  <a:cubicBezTo>
                    <a:pt x="408" y="2150"/>
                    <a:pt x="1" y="2291"/>
                    <a:pt x="1" y="2448"/>
                  </a:cubicBezTo>
                  <a:cubicBezTo>
                    <a:pt x="1" y="2573"/>
                    <a:pt x="157" y="2730"/>
                    <a:pt x="377" y="2667"/>
                  </a:cubicBezTo>
                  <a:close/>
                </a:path>
              </a:pathLst>
            </a:custGeom>
            <a:solidFill>
              <a:srgbClr val="FFDB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9231250" y="3005300"/>
              <a:ext cx="92975" cy="91000"/>
            </a:xfrm>
            <a:custGeom>
              <a:rect b="b" l="l" r="r" t="t"/>
              <a:pathLst>
                <a:path extrusionOk="0" h="3640" w="3719">
                  <a:moveTo>
                    <a:pt x="1506" y="1977"/>
                  </a:moveTo>
                  <a:cubicBezTo>
                    <a:pt x="1506" y="2276"/>
                    <a:pt x="1569" y="2589"/>
                    <a:pt x="1585" y="2840"/>
                  </a:cubicBezTo>
                  <a:cubicBezTo>
                    <a:pt x="1788" y="2667"/>
                    <a:pt x="1899" y="2401"/>
                    <a:pt x="2087" y="2259"/>
                  </a:cubicBezTo>
                  <a:cubicBezTo>
                    <a:pt x="2212" y="2181"/>
                    <a:pt x="2307" y="2119"/>
                    <a:pt x="2416" y="2165"/>
                  </a:cubicBezTo>
                  <a:cubicBezTo>
                    <a:pt x="2589" y="2228"/>
                    <a:pt x="2495" y="2558"/>
                    <a:pt x="2353" y="2777"/>
                  </a:cubicBezTo>
                  <a:cubicBezTo>
                    <a:pt x="2275" y="2903"/>
                    <a:pt x="2275" y="3028"/>
                    <a:pt x="2307" y="3106"/>
                  </a:cubicBezTo>
                  <a:cubicBezTo>
                    <a:pt x="2369" y="3294"/>
                    <a:pt x="2541" y="3217"/>
                    <a:pt x="2698" y="3389"/>
                  </a:cubicBezTo>
                  <a:cubicBezTo>
                    <a:pt x="2840" y="3545"/>
                    <a:pt x="2903" y="3545"/>
                    <a:pt x="2965" y="3639"/>
                  </a:cubicBezTo>
                  <a:cubicBezTo>
                    <a:pt x="2965" y="3342"/>
                    <a:pt x="3169" y="3185"/>
                    <a:pt x="3310" y="2809"/>
                  </a:cubicBezTo>
                  <a:cubicBezTo>
                    <a:pt x="3576" y="2102"/>
                    <a:pt x="3718" y="1193"/>
                    <a:pt x="2934" y="707"/>
                  </a:cubicBezTo>
                  <a:cubicBezTo>
                    <a:pt x="2573" y="126"/>
                    <a:pt x="1757" y="1"/>
                    <a:pt x="1192" y="111"/>
                  </a:cubicBezTo>
                  <a:cubicBezTo>
                    <a:pt x="550" y="220"/>
                    <a:pt x="0" y="722"/>
                    <a:pt x="79" y="1679"/>
                  </a:cubicBezTo>
                  <a:cubicBezTo>
                    <a:pt x="251" y="1538"/>
                    <a:pt x="471" y="989"/>
                    <a:pt x="1224" y="1318"/>
                  </a:cubicBezTo>
                  <a:cubicBezTo>
                    <a:pt x="1365" y="1491"/>
                    <a:pt x="1443" y="1695"/>
                    <a:pt x="1506" y="19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9256350" y="3100200"/>
              <a:ext cx="126675" cy="296100"/>
            </a:xfrm>
            <a:custGeom>
              <a:rect b="b" l="l" r="r" t="t"/>
              <a:pathLst>
                <a:path extrusionOk="0" h="11844" w="5067">
                  <a:moveTo>
                    <a:pt x="2055" y="0"/>
                  </a:moveTo>
                  <a:cubicBezTo>
                    <a:pt x="2432" y="644"/>
                    <a:pt x="2980" y="816"/>
                    <a:pt x="3436" y="1506"/>
                  </a:cubicBezTo>
                  <a:cubicBezTo>
                    <a:pt x="4408" y="2934"/>
                    <a:pt x="4157" y="5224"/>
                    <a:pt x="4266" y="6855"/>
                  </a:cubicBezTo>
                  <a:cubicBezTo>
                    <a:pt x="4659" y="7906"/>
                    <a:pt x="4862" y="8533"/>
                    <a:pt x="4973" y="9223"/>
                  </a:cubicBezTo>
                  <a:cubicBezTo>
                    <a:pt x="5067" y="9867"/>
                    <a:pt x="5019" y="10588"/>
                    <a:pt x="5067" y="11733"/>
                  </a:cubicBezTo>
                  <a:cubicBezTo>
                    <a:pt x="3498" y="11749"/>
                    <a:pt x="2683" y="11843"/>
                    <a:pt x="1303" y="11702"/>
                  </a:cubicBezTo>
                  <a:cubicBezTo>
                    <a:pt x="1240" y="10839"/>
                    <a:pt x="1052" y="9725"/>
                    <a:pt x="784" y="8079"/>
                  </a:cubicBezTo>
                  <a:cubicBezTo>
                    <a:pt x="596" y="6902"/>
                    <a:pt x="0" y="5381"/>
                    <a:pt x="79" y="4126"/>
                  </a:cubicBezTo>
                  <a:cubicBezTo>
                    <a:pt x="126" y="3248"/>
                    <a:pt x="424" y="2667"/>
                    <a:pt x="1098" y="1491"/>
                  </a:cubicBezTo>
                  <a:cubicBezTo>
                    <a:pt x="1334" y="1067"/>
                    <a:pt x="1506" y="690"/>
                    <a:pt x="20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9125000" y="3162150"/>
              <a:ext cx="17650" cy="29825"/>
            </a:xfrm>
            <a:custGeom>
              <a:rect b="b" l="l" r="r" t="t"/>
              <a:pathLst>
                <a:path extrusionOk="0" h="1193" w="706">
                  <a:moveTo>
                    <a:pt x="580" y="142"/>
                  </a:moveTo>
                  <a:lnTo>
                    <a:pt x="282" y="1"/>
                  </a:lnTo>
                  <a:cubicBezTo>
                    <a:pt x="235" y="283"/>
                    <a:pt x="126" y="691"/>
                    <a:pt x="0" y="1004"/>
                  </a:cubicBezTo>
                  <a:lnTo>
                    <a:pt x="360" y="1193"/>
                  </a:lnTo>
                  <a:lnTo>
                    <a:pt x="705" y="3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9127725" y="3162150"/>
              <a:ext cx="105100" cy="87500"/>
            </a:xfrm>
            <a:custGeom>
              <a:rect b="b" l="l" r="r" t="t"/>
              <a:pathLst>
                <a:path extrusionOk="0" h="3500" w="4204">
                  <a:moveTo>
                    <a:pt x="3310" y="3217"/>
                  </a:moveTo>
                  <a:cubicBezTo>
                    <a:pt x="2118" y="2683"/>
                    <a:pt x="1130" y="1868"/>
                    <a:pt x="0" y="1209"/>
                  </a:cubicBezTo>
                  <a:cubicBezTo>
                    <a:pt x="283" y="691"/>
                    <a:pt x="362" y="471"/>
                    <a:pt x="408" y="1"/>
                  </a:cubicBezTo>
                  <a:cubicBezTo>
                    <a:pt x="408" y="1"/>
                    <a:pt x="2918" y="1224"/>
                    <a:pt x="3953" y="1632"/>
                  </a:cubicBezTo>
                  <a:cubicBezTo>
                    <a:pt x="4063" y="1663"/>
                    <a:pt x="4189" y="1805"/>
                    <a:pt x="4204" y="2322"/>
                  </a:cubicBezTo>
                  <a:cubicBezTo>
                    <a:pt x="4204" y="2761"/>
                    <a:pt x="3922" y="3499"/>
                    <a:pt x="3310" y="32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9184975" y="3127275"/>
              <a:ext cx="169425" cy="118025"/>
            </a:xfrm>
            <a:custGeom>
              <a:rect b="b" l="l" r="r" t="t"/>
              <a:pathLst>
                <a:path extrusionOk="0" h="4721" w="6777">
                  <a:moveTo>
                    <a:pt x="3702" y="3560"/>
                  </a:moveTo>
                  <a:cubicBezTo>
                    <a:pt x="3122" y="3874"/>
                    <a:pt x="2541" y="4156"/>
                    <a:pt x="2039" y="4392"/>
                  </a:cubicBezTo>
                  <a:cubicBezTo>
                    <a:pt x="1585" y="4627"/>
                    <a:pt x="1349" y="4721"/>
                    <a:pt x="1115" y="4643"/>
                  </a:cubicBezTo>
                  <a:cubicBezTo>
                    <a:pt x="0" y="4298"/>
                    <a:pt x="644" y="2667"/>
                    <a:pt x="801" y="2667"/>
                  </a:cubicBezTo>
                  <a:lnTo>
                    <a:pt x="1397" y="2918"/>
                  </a:lnTo>
                  <a:cubicBezTo>
                    <a:pt x="1537" y="2918"/>
                    <a:pt x="1962" y="2619"/>
                    <a:pt x="3451" y="1318"/>
                  </a:cubicBezTo>
                  <a:cubicBezTo>
                    <a:pt x="4800" y="157"/>
                    <a:pt x="5616" y="0"/>
                    <a:pt x="6118" y="785"/>
                  </a:cubicBezTo>
                  <a:cubicBezTo>
                    <a:pt x="6776" y="1820"/>
                    <a:pt x="4314" y="3215"/>
                    <a:pt x="3702" y="35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9266150" y="3096275"/>
              <a:ext cx="41600" cy="54925"/>
            </a:xfrm>
            <a:custGeom>
              <a:rect b="b" l="l" r="r" t="t"/>
              <a:pathLst>
                <a:path extrusionOk="0" h="2197" w="1664">
                  <a:moveTo>
                    <a:pt x="1663" y="189"/>
                  </a:moveTo>
                  <a:lnTo>
                    <a:pt x="1584" y="0"/>
                  </a:lnTo>
                  <a:cubicBezTo>
                    <a:pt x="1005" y="534"/>
                    <a:pt x="737" y="942"/>
                    <a:pt x="32" y="1318"/>
                  </a:cubicBezTo>
                  <a:lnTo>
                    <a:pt x="1" y="2196"/>
                  </a:lnTo>
                  <a:cubicBezTo>
                    <a:pt x="628" y="1694"/>
                    <a:pt x="1381" y="958"/>
                    <a:pt x="1663" y="1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9042650" y="3310775"/>
              <a:ext cx="47850" cy="474100"/>
            </a:xfrm>
            <a:custGeom>
              <a:rect b="b" l="l" r="r" t="t"/>
              <a:pathLst>
                <a:path extrusionOk="0" h="18964" w="1914">
                  <a:moveTo>
                    <a:pt x="862" y="15482"/>
                  </a:moveTo>
                  <a:lnTo>
                    <a:pt x="1301" y="18964"/>
                  </a:lnTo>
                  <a:lnTo>
                    <a:pt x="1914" y="12941"/>
                  </a:lnTo>
                  <a:lnTo>
                    <a:pt x="1364" y="48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9074800" y="3432350"/>
              <a:ext cx="200375" cy="352525"/>
            </a:xfrm>
            <a:custGeom>
              <a:rect b="b" l="l" r="r" t="t"/>
              <a:pathLst>
                <a:path extrusionOk="0" h="14101" w="8015">
                  <a:moveTo>
                    <a:pt x="5835" y="14101"/>
                  </a:moveTo>
                  <a:lnTo>
                    <a:pt x="0" y="14101"/>
                  </a:lnTo>
                  <a:lnTo>
                    <a:pt x="0" y="0"/>
                  </a:lnTo>
                  <a:lnTo>
                    <a:pt x="8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9038325" y="3248825"/>
              <a:ext cx="41975" cy="188625"/>
            </a:xfrm>
            <a:custGeom>
              <a:rect b="b" l="l" r="r" t="t"/>
              <a:pathLst>
                <a:path extrusionOk="0" h="7545" w="1679">
                  <a:moveTo>
                    <a:pt x="1679" y="4784"/>
                  </a:moveTo>
                  <a:lnTo>
                    <a:pt x="1098" y="7545"/>
                  </a:lnTo>
                  <a:lnTo>
                    <a:pt x="0" y="2369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9038725" y="3248825"/>
              <a:ext cx="264325" cy="139625"/>
            </a:xfrm>
            <a:custGeom>
              <a:rect b="b" l="l" r="r" t="t"/>
              <a:pathLst>
                <a:path extrusionOk="0" h="5585" w="10573">
                  <a:moveTo>
                    <a:pt x="10572" y="5177"/>
                  </a:moveTo>
                  <a:lnTo>
                    <a:pt x="5898" y="5585"/>
                  </a:lnTo>
                  <a:lnTo>
                    <a:pt x="1082" y="5177"/>
                  </a:lnTo>
                  <a:lnTo>
                    <a:pt x="0" y="1"/>
                  </a:lnTo>
                  <a:lnTo>
                    <a:pt x="76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9065775" y="3378225"/>
              <a:ext cx="237275" cy="60000"/>
            </a:xfrm>
            <a:custGeom>
              <a:rect b="b" l="l" r="r" t="t"/>
              <a:pathLst>
                <a:path extrusionOk="0" h="2400" w="9491">
                  <a:moveTo>
                    <a:pt x="9490" y="1"/>
                  </a:moveTo>
                  <a:lnTo>
                    <a:pt x="0" y="1"/>
                  </a:lnTo>
                  <a:lnTo>
                    <a:pt x="0" y="2400"/>
                  </a:lnTo>
                  <a:lnTo>
                    <a:pt x="9490" y="24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9064600" y="3295100"/>
              <a:ext cx="171375" cy="33350"/>
            </a:xfrm>
            <a:custGeom>
              <a:rect b="b" l="l" r="r" t="t"/>
              <a:pathLst>
                <a:path extrusionOk="0" h="1334" w="6855">
                  <a:moveTo>
                    <a:pt x="377" y="1"/>
                  </a:moveTo>
                  <a:lnTo>
                    <a:pt x="6854" y="1"/>
                  </a:lnTo>
                  <a:lnTo>
                    <a:pt x="6478" y="1333"/>
                  </a:lnTo>
                  <a:lnTo>
                    <a:pt x="1" y="133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3"/>
          <p:cNvSpPr txBox="1"/>
          <p:nvPr>
            <p:ph type="ctrTitle"/>
          </p:nvPr>
        </p:nvSpPr>
        <p:spPr>
          <a:xfrm>
            <a:off x="1039975" y="1248300"/>
            <a:ext cx="70641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3" name="Google Shape;333;p33"/>
          <p:cNvSpPr txBox="1"/>
          <p:nvPr>
            <p:ph idx="1" type="subTitle"/>
          </p:nvPr>
        </p:nvSpPr>
        <p:spPr>
          <a:xfrm>
            <a:off x="1040000" y="33009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334" name="Google Shape;334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33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3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0" name="Google Shape;340;p34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341" name="Google Shape;341;p34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42" name="Google Shape;342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34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34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5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8" name="Google Shape;348;p35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349" name="Google Shape;349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35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6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4" name="Google Shape;354;p36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5" name="Google Shape;355;p36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36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7" name="Google Shape;357;p36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58" name="Google Shape;358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36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63" name="Google Shape;363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8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67" name="Google Shape;367;p38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68" name="Google Shape;368;p38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69" name="Google Shape;369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9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373" name="Google Shape;373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p39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39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0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9" name="Google Shape;379;p40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80" name="Google Shape;380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p40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1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385" name="Google Shape;385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41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2462850" y="2047327"/>
            <a:ext cx="244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2462850" y="1739300"/>
            <a:ext cx="24408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4" name="Google Shape;34;p5"/>
          <p:cNvGrpSpPr/>
          <p:nvPr/>
        </p:nvGrpSpPr>
        <p:grpSpPr>
          <a:xfrm>
            <a:off x="0" y="-75"/>
            <a:ext cx="9144000" cy="885975"/>
            <a:chOff x="0" y="-75"/>
            <a:chExt cx="9144000" cy="885975"/>
          </a:xfrm>
        </p:grpSpPr>
        <p:sp>
          <p:nvSpPr>
            <p:cNvPr id="35" name="Google Shape;35;p5"/>
            <p:cNvSpPr/>
            <p:nvPr/>
          </p:nvSpPr>
          <p:spPr>
            <a:xfrm flipH="1" rot="10800000">
              <a:off x="0" y="0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10800000">
              <a:off x="8293200" y="-75"/>
              <a:ext cx="850800" cy="7716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5"/>
          <p:cNvGrpSpPr/>
          <p:nvPr/>
        </p:nvGrpSpPr>
        <p:grpSpPr>
          <a:xfrm>
            <a:off x="570050" y="266700"/>
            <a:ext cx="9050350" cy="4567325"/>
            <a:chOff x="570050" y="266700"/>
            <a:chExt cx="9050350" cy="4567325"/>
          </a:xfrm>
        </p:grpSpPr>
        <p:cxnSp>
          <p:nvCxnSpPr>
            <p:cNvPr id="38" name="Google Shape;38;p5"/>
            <p:cNvCxnSpPr/>
            <p:nvPr/>
          </p:nvCxnSpPr>
          <p:spPr>
            <a:xfrm rot="10800000">
              <a:off x="741600" y="266700"/>
              <a:ext cx="88788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" name="Google Shape;39;p5"/>
            <p:cNvCxnSpPr/>
            <p:nvPr/>
          </p:nvCxnSpPr>
          <p:spPr>
            <a:xfrm rot="10800000">
              <a:off x="570050" y="4834025"/>
              <a:ext cx="5904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" name="Google Shape;40;p5"/>
          <p:cNvSpPr txBox="1"/>
          <p:nvPr>
            <p:ph idx="3" type="subTitle"/>
          </p:nvPr>
        </p:nvSpPr>
        <p:spPr>
          <a:xfrm>
            <a:off x="2462850" y="3628487"/>
            <a:ext cx="244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" name="Google Shape;41;p5"/>
          <p:cNvSpPr txBox="1"/>
          <p:nvPr>
            <p:ph idx="4" type="subTitle"/>
          </p:nvPr>
        </p:nvSpPr>
        <p:spPr>
          <a:xfrm>
            <a:off x="2462850" y="3320468"/>
            <a:ext cx="24408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" name="Google Shape;42;p5"/>
          <p:cNvSpPr/>
          <p:nvPr/>
        </p:nvSpPr>
        <p:spPr>
          <a:xfrm flipH="1">
            <a:off x="5219700" y="4054550"/>
            <a:ext cx="3924300" cy="10989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2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0" name="Google Shape;390;p42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391" name="Google Shape;391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2" name="Google Shape;392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4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8" name="Google Shape;398;p44"/>
          <p:cNvSpPr txBox="1"/>
          <p:nvPr>
            <p:ph idx="1" type="subTitle"/>
          </p:nvPr>
        </p:nvSpPr>
        <p:spPr>
          <a:xfrm>
            <a:off x="5859325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99" name="Google Shape;399;p44"/>
          <p:cNvSpPr txBox="1"/>
          <p:nvPr>
            <p:ph idx="2" type="subTitle"/>
          </p:nvPr>
        </p:nvSpPr>
        <p:spPr>
          <a:xfrm>
            <a:off x="5859325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0" name="Google Shape;400;p44"/>
          <p:cNvSpPr txBox="1"/>
          <p:nvPr>
            <p:ph idx="3" type="subTitle"/>
          </p:nvPr>
        </p:nvSpPr>
        <p:spPr>
          <a:xfrm>
            <a:off x="1903925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01" name="Google Shape;401;p44"/>
          <p:cNvSpPr txBox="1"/>
          <p:nvPr>
            <p:ph idx="4" type="subTitle"/>
          </p:nvPr>
        </p:nvSpPr>
        <p:spPr>
          <a:xfrm>
            <a:off x="1903925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44"/>
          <p:cNvSpPr txBox="1"/>
          <p:nvPr>
            <p:ph idx="5" type="subTitle"/>
          </p:nvPr>
        </p:nvSpPr>
        <p:spPr>
          <a:xfrm>
            <a:off x="5859325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03" name="Google Shape;403;p44"/>
          <p:cNvSpPr txBox="1"/>
          <p:nvPr>
            <p:ph idx="6" type="subTitle"/>
          </p:nvPr>
        </p:nvSpPr>
        <p:spPr>
          <a:xfrm>
            <a:off x="5859325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44"/>
          <p:cNvSpPr txBox="1"/>
          <p:nvPr>
            <p:ph idx="7" type="subTitle"/>
          </p:nvPr>
        </p:nvSpPr>
        <p:spPr>
          <a:xfrm>
            <a:off x="1903925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05" name="Google Shape;405;p44"/>
          <p:cNvSpPr txBox="1"/>
          <p:nvPr>
            <p:ph idx="8" type="subTitle"/>
          </p:nvPr>
        </p:nvSpPr>
        <p:spPr>
          <a:xfrm>
            <a:off x="1903975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44"/>
          <p:cNvSpPr txBox="1"/>
          <p:nvPr>
            <p:ph hasCustomPrompt="1" idx="9" type="title"/>
          </p:nvPr>
        </p:nvSpPr>
        <p:spPr>
          <a:xfrm>
            <a:off x="798575" y="1417915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7" name="Google Shape;407;p44"/>
          <p:cNvSpPr txBox="1"/>
          <p:nvPr>
            <p:ph hasCustomPrompt="1" idx="13" type="title"/>
          </p:nvPr>
        </p:nvSpPr>
        <p:spPr>
          <a:xfrm>
            <a:off x="4753975" y="1403976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8" name="Google Shape;408;p44"/>
          <p:cNvSpPr txBox="1"/>
          <p:nvPr>
            <p:ph hasCustomPrompt="1" idx="14" type="title"/>
          </p:nvPr>
        </p:nvSpPr>
        <p:spPr>
          <a:xfrm>
            <a:off x="798625" y="3176773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9" name="Google Shape;409;p44"/>
          <p:cNvSpPr txBox="1"/>
          <p:nvPr>
            <p:ph hasCustomPrompt="1" idx="15" type="title"/>
          </p:nvPr>
        </p:nvSpPr>
        <p:spPr>
          <a:xfrm>
            <a:off x="4753975" y="3162833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410" name="Google Shape;410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5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4" name="Google Shape;414;p45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15" name="Google Shape;415;p45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45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7" name="Google Shape;417;p45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18" name="Google Shape;418;p45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45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0" name="Google Shape;420;p45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21" name="Google Shape;421;p45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2" name="Google Shape;422;p45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3" name="Google Shape;423;p45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24" name="Google Shape;424;p45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" name="Google Shape;425;p45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6" name="Google Shape;426;p45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27" name="Google Shape;427;p45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45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9" name="Google Shape;429;p45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30" name="Google Shape;430;p45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45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32" name="Google Shape;432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p4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p4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6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438" name="Google Shape;438;p46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39" name="Google Shape;439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7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443" name="Google Shape;443;p47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44" name="Google Shape;444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5" name="Google Shape;445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4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4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8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50" name="Google Shape;450;p48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51" name="Google Shape;451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9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457" name="Google Shape;457;p49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458" name="Google Shape;458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0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462" name="Google Shape;462;p50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463" name="Google Shape;463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5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6" name="Google Shape;466;p5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5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8" name="Google Shape;468;p5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1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1" name="Google Shape;471;p51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472" name="Google Shape;472;p51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73" name="Google Shape;473;p51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51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5" name="Google Shape;475;p51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51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" name="Google Shape;45;p6"/>
          <p:cNvSpPr/>
          <p:nvPr/>
        </p:nvSpPr>
        <p:spPr>
          <a:xfrm flipH="1">
            <a:off x="7778700" y="3916725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" name="Google Shape;46;p6"/>
          <p:cNvCxnSpPr/>
          <p:nvPr/>
        </p:nvCxnSpPr>
        <p:spPr>
          <a:xfrm>
            <a:off x="3643825" y="4914900"/>
            <a:ext cx="666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79" name="Google Shape;47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52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3" name="Google Shape;483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8" name="Google Shape;488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9" name="Google Shape;489;p5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4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2" name="Google Shape;492;p54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3" name="Google Shape;493;p54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4" name="Google Shape;494;p54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5" name="Google Shape;495;p54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6" name="Google Shape;496;p54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7" name="Google Shape;497;p54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54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9" name="Google Shape;499;p54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00" name="Google Shape;500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" name="Google Shape;501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3" name="Google Shape;503;p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5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6" name="Google Shape;506;p5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7" name="Google Shape;507;p55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6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0" name="Google Shape;510;p56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511" name="Google Shape;511;p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3" name="Google Shape;513;p5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4" name="Google Shape;514;p5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57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7" name="Google Shape;517;p57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518" name="Google Shape;518;p57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19" name="Google Shape;519;p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p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57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8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4" name="Google Shape;524;p58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525" name="Google Shape;525;p58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26" name="Google Shape;526;p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Google Shape;527;p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" name="Google Shape;531;p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9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4" name="Google Shape;534;p59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535" name="Google Shape;535;p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59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0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0" name="Google Shape;540;p60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541" name="Google Shape;541;p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2" name="Google Shape;542;p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3" name="Google Shape;543;p6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6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6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6" name="Google Shape;546;p6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1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9" name="Google Shape;549;p61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61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1" name="Google Shape;551;p61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2" name="Google Shape;552;p61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3" name="Google Shape;553;p61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4" name="Google Shape;554;p61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555" name="Google Shape;555;p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6" name="Google Shape;556;p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720000" y="860713"/>
            <a:ext cx="3452100" cy="11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subTitle"/>
          </p:nvPr>
        </p:nvSpPr>
        <p:spPr>
          <a:xfrm>
            <a:off x="720000" y="2357700"/>
            <a:ext cx="3728400" cy="16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Condensed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50" name="Google Shape;50;p7"/>
          <p:cNvGrpSpPr/>
          <p:nvPr/>
        </p:nvGrpSpPr>
        <p:grpSpPr>
          <a:xfrm>
            <a:off x="0" y="0"/>
            <a:ext cx="9144000" cy="5134050"/>
            <a:chOff x="0" y="0"/>
            <a:chExt cx="9144000" cy="5134050"/>
          </a:xfrm>
        </p:grpSpPr>
        <p:sp>
          <p:nvSpPr>
            <p:cNvPr id="51" name="Google Shape;51;p7"/>
            <p:cNvSpPr/>
            <p:nvPr/>
          </p:nvSpPr>
          <p:spPr>
            <a:xfrm flipH="1" rot="10800000">
              <a:off x="0" y="0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flipH="1">
              <a:off x="4657800" y="3143250"/>
              <a:ext cx="4486200" cy="19908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7"/>
          <p:cNvGrpSpPr/>
          <p:nvPr/>
        </p:nvGrpSpPr>
        <p:grpSpPr>
          <a:xfrm>
            <a:off x="-485775" y="266700"/>
            <a:ext cx="10191600" cy="4648200"/>
            <a:chOff x="-485775" y="266700"/>
            <a:chExt cx="10191600" cy="4648200"/>
          </a:xfrm>
        </p:grpSpPr>
        <p:cxnSp>
          <p:nvCxnSpPr>
            <p:cNvPr id="54" name="Google Shape;54;p7"/>
            <p:cNvCxnSpPr/>
            <p:nvPr/>
          </p:nvCxnSpPr>
          <p:spPr>
            <a:xfrm>
              <a:off x="3438525" y="4914900"/>
              <a:ext cx="6267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" name="Google Shape;55;p7"/>
            <p:cNvCxnSpPr/>
            <p:nvPr/>
          </p:nvCxnSpPr>
          <p:spPr>
            <a:xfrm>
              <a:off x="-485775" y="266700"/>
              <a:ext cx="2905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2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9" name="Google Shape;559;p62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62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1" name="Google Shape;561;p62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2" name="Google Shape;562;p62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3" name="Google Shape;563;p62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62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565" name="Google Shape;565;p62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6" name="Google Shape;566;p62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62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8" name="Google Shape;568;p62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62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0" name="Google Shape;570;p62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71" name="Google Shape;571;p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3" name="Google Shape;573;p6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6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63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7" name="Google Shape;577;p63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63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9" name="Google Shape;579;p63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0" name="Google Shape;580;p63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1" name="Google Shape;581;p63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63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3" name="Google Shape;583;p63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4" name="Google Shape;584;p63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5" name="Google Shape;585;p63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63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7" name="Google Shape;587;p63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63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589" name="Google Shape;589;p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0" name="Google Shape;590;p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64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3" name="Google Shape;593;p64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64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5" name="Google Shape;595;p64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64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7" name="Google Shape;597;p64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8" name="Google Shape;598;p64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9" name="Google Shape;599;p64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64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01" name="Google Shape;601;p64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64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03" name="Google Shape;603;p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5" name="Google Shape;605;p6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6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5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609" name="Google Shape;609;p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6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6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6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6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66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17" name="Google Shape;617;p66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66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19" name="Google Shape;619;p66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0" name="Google Shape;620;p66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21" name="Google Shape;621;p66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2" name="Google Shape;622;p66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23" name="Google Shape;623;p66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66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25" name="Google Shape;625;p6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6" name="Google Shape;626;p6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67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29" name="Google Shape;629;p67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67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31" name="Google Shape;631;p67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2" name="Google Shape;632;p67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33" name="Google Shape;633;p67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67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35" name="Google Shape;635;p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6" name="Google Shape;636;p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7" name="Google Shape;637;p67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9" name="Google Shape;639;p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6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2" name="Google Shape;642;p6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3" name="Google Shape;643;p6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6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5" name="Google Shape;645;p68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6" name="Google Shape;646;p68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47" name="Google Shape;647;p68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68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49" name="Google Shape;649;p68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68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51" name="Google Shape;651;p68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2" name="Google Shape;652;p68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53" name="Google Shape;653;p68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68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5" name="Google Shape;655;p68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6" name="Google Shape;656;p68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7" name="Google Shape;657;p68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69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60" name="Google Shape;660;p69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1" name="Google Shape;661;p69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62" name="Google Shape;662;p69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3" name="Google Shape;663;p69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64" name="Google Shape;664;p69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5" name="Google Shape;665;p69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66" name="Google Shape;666;p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7" name="Google Shape;667;p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70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0" name="Google Shape;670;p70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70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2" name="Google Shape;672;p70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3" name="Google Shape;673;p70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4" name="Google Shape;674;p70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70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6" name="Google Shape;676;p70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70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78" name="Google Shape;678;p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9" name="Google Shape;679;p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1" name="Google Shape;681;p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2" name="Google Shape;682;p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7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4" name="Google Shape;684;p7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5" name="Google Shape;685;p7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6" name="Google Shape;686;p7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7" name="Google Shape;687;p71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88" name="Google Shape;688;p71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71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90" name="Google Shape;690;p71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1" name="Google Shape;691;p7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692" name="Google Shape;692;p71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93" name="Google Shape;693;p71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5000625" y="1160875"/>
            <a:ext cx="3430200" cy="21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8" name="Google Shape;58;p8"/>
          <p:cNvGrpSpPr/>
          <p:nvPr/>
        </p:nvGrpSpPr>
        <p:grpSpPr>
          <a:xfrm>
            <a:off x="0" y="0"/>
            <a:ext cx="5696100" cy="5134125"/>
            <a:chOff x="0" y="0"/>
            <a:chExt cx="5696100" cy="5134125"/>
          </a:xfrm>
        </p:grpSpPr>
        <p:sp>
          <p:nvSpPr>
            <p:cNvPr id="59" name="Google Shape;59;p8"/>
            <p:cNvSpPr/>
            <p:nvPr/>
          </p:nvSpPr>
          <p:spPr>
            <a:xfrm>
              <a:off x="0" y="3629025"/>
              <a:ext cx="5696100" cy="1505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8"/>
            <p:cNvSpPr/>
            <p:nvPr/>
          </p:nvSpPr>
          <p:spPr>
            <a:xfrm flipH="1" rot="10800000">
              <a:off x="0" y="0"/>
              <a:ext cx="882300" cy="800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" name="Google Shape;61;p8"/>
          <p:cNvGrpSpPr/>
          <p:nvPr/>
        </p:nvGrpSpPr>
        <p:grpSpPr>
          <a:xfrm>
            <a:off x="-514275" y="266700"/>
            <a:ext cx="3952800" cy="4648200"/>
            <a:chOff x="-514275" y="266700"/>
            <a:chExt cx="3952800" cy="4648200"/>
          </a:xfrm>
        </p:grpSpPr>
        <p:cxnSp>
          <p:nvCxnSpPr>
            <p:cNvPr id="62" name="Google Shape;62;p8"/>
            <p:cNvCxnSpPr/>
            <p:nvPr/>
          </p:nvCxnSpPr>
          <p:spPr>
            <a:xfrm rot="10800000">
              <a:off x="-514275" y="4914900"/>
              <a:ext cx="39528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" name="Google Shape;63;p8"/>
            <p:cNvCxnSpPr/>
            <p:nvPr/>
          </p:nvCxnSpPr>
          <p:spPr>
            <a:xfrm>
              <a:off x="-390375" y="266700"/>
              <a:ext cx="2695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72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696" name="Google Shape;696;p72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7" name="Google Shape;697;p72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698" name="Google Shape;698;p72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72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700" name="Google Shape;700;p72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01" name="Google Shape;701;p7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2" name="Google Shape;702;p7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73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5" name="Google Shape;705;p73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73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7" name="Google Shape;707;p73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8" name="Google Shape;708;p73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9" name="Google Shape;709;p73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10" name="Google Shape;710;p7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1" name="Google Shape;711;p7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7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7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7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5" name="Google Shape;715;p73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716" name="Google Shape;716;p73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717" name="Google Shape;717;p73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74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0" name="Google Shape;720;p74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21" name="Google Shape;721;p7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p7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75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725" name="Google Shape;725;p75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726" name="Google Shape;726;p7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7" name="Google Shape;727;p7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76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0" name="Google Shape;730;p76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31" name="Google Shape;731;p7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2" name="Google Shape;732;p7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3" name="Google Shape;733;p76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5" name="Google Shape;735;p7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6" name="Google Shape;736;p7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7" name="Google Shape;737;p7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8" name="Google Shape;738;p7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9" name="Google Shape;739;p7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0" name="Google Shape;740;p7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1" name="Google Shape;741;p77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742" name="Google Shape;742;p77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743" name="Google Shape;743;p77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78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6" name="Google Shape;746;p78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7" name="Google Shape;747;p78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8" name="Google Shape;748;p78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78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50" name="Google Shape;750;p7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7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79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754" name="Google Shape;754;p79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5" name="Google Shape;755;p79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79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7" name="Google Shape;757;p79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79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9" name="Google Shape;759;p79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60" name="Google Shape;760;p7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1" name="Google Shape;761;p7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2" name="Google Shape;762;p7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3" name="Google Shape;763;p7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80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66" name="Google Shape;766;p80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80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68" name="Google Shape;768;p8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80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0" name="Google Shape;770;p8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1" name="Google Shape;771;p80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3" name="Google Shape;773;p8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8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type="title"/>
          </p:nvPr>
        </p:nvSpPr>
        <p:spPr>
          <a:xfrm>
            <a:off x="713225" y="1020650"/>
            <a:ext cx="39804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" type="subTitle"/>
          </p:nvPr>
        </p:nvSpPr>
        <p:spPr>
          <a:xfrm>
            <a:off x="713225" y="2405050"/>
            <a:ext cx="3980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/>
          <p:nvPr/>
        </p:nvSpPr>
        <p:spPr>
          <a:xfrm flipH="1">
            <a:off x="5133900" y="2778950"/>
            <a:ext cx="4010100" cy="23550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9"/>
          <p:cNvCxnSpPr/>
          <p:nvPr/>
        </p:nvCxnSpPr>
        <p:spPr>
          <a:xfrm rot="10800000">
            <a:off x="2504050" y="4885425"/>
            <a:ext cx="7420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6" name="Google Shape;776;p8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8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8" name="Google Shape;778;p8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9" name="Google Shape;779;p8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1" name="Google Shape;781;p8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2" name="Google Shape;782;p8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3" name="Google Shape;783;p8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5" name="Google Shape;785;p8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6" name="Google Shape;786;p8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7" name="Google Shape;787;p8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8" name="Google Shape;788;p8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9" name="Google Shape;789;p8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8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>
            <p:ph idx="2" type="pic"/>
          </p:nvPr>
        </p:nvSpPr>
        <p:spPr>
          <a:xfrm>
            <a:off x="-75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70.xml"/><Relationship Id="rId42" Type="http://schemas.openxmlformats.org/officeDocument/2006/relationships/slideLayout" Target="../slideLayouts/slideLayout72.xml"/><Relationship Id="rId41" Type="http://schemas.openxmlformats.org/officeDocument/2006/relationships/slideLayout" Target="../slideLayouts/slideLayout71.xml"/><Relationship Id="rId44" Type="http://schemas.openxmlformats.org/officeDocument/2006/relationships/slideLayout" Target="../slideLayouts/slideLayout74.xml"/><Relationship Id="rId43" Type="http://schemas.openxmlformats.org/officeDocument/2006/relationships/slideLayout" Target="../slideLayouts/slideLayout73.xml"/><Relationship Id="rId46" Type="http://schemas.openxmlformats.org/officeDocument/2006/relationships/slideLayout" Target="../slideLayouts/slideLayout76.xml"/><Relationship Id="rId4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48" Type="http://schemas.openxmlformats.org/officeDocument/2006/relationships/slideLayout" Target="../slideLayouts/slideLayout78.xml"/><Relationship Id="rId47" Type="http://schemas.openxmlformats.org/officeDocument/2006/relationships/slideLayout" Target="../slideLayouts/slideLayout77.xml"/><Relationship Id="rId4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31" Type="http://schemas.openxmlformats.org/officeDocument/2006/relationships/slideLayout" Target="../slideLayouts/slideLayout61.xml"/><Relationship Id="rId30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62.xml"/><Relationship Id="rId35" Type="http://schemas.openxmlformats.org/officeDocument/2006/relationships/slideLayout" Target="../slideLayouts/slideLayout65.xml"/><Relationship Id="rId34" Type="http://schemas.openxmlformats.org/officeDocument/2006/relationships/slideLayout" Target="../slideLayouts/slideLayout64.xml"/><Relationship Id="rId37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66.xml"/><Relationship Id="rId39" Type="http://schemas.openxmlformats.org/officeDocument/2006/relationships/slideLayout" Target="../slideLayouts/slideLayout69.xml"/><Relationship Id="rId38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51.xml"/><Relationship Id="rId24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55.xml"/><Relationship Id="rId28" Type="http://schemas.openxmlformats.org/officeDocument/2006/relationships/slideLayout" Target="../slideLayouts/slideLayout58.xml"/><Relationship Id="rId27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59.xml"/><Relationship Id="rId51" Type="http://schemas.openxmlformats.org/officeDocument/2006/relationships/slideLayout" Target="../slideLayouts/slideLayout81.xml"/><Relationship Id="rId50" Type="http://schemas.openxmlformats.org/officeDocument/2006/relationships/slideLayout" Target="../slideLayouts/slideLayout80.xml"/><Relationship Id="rId53" Type="http://schemas.openxmlformats.org/officeDocument/2006/relationships/theme" Target="../theme/theme3.xml"/><Relationship Id="rId52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apey"/>
              <a:buNone/>
              <a:defRPr sz="35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○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■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○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■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○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■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0" name="Google Shape;330;p32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699" r:id="rId22"/>
    <p:sldLayoutId id="2147483700" r:id="rId23"/>
    <p:sldLayoutId id="2147483701" r:id="rId24"/>
    <p:sldLayoutId id="2147483702" r:id="rId25"/>
    <p:sldLayoutId id="2147483703" r:id="rId26"/>
    <p:sldLayoutId id="2147483704" r:id="rId27"/>
    <p:sldLayoutId id="2147483705" r:id="rId28"/>
    <p:sldLayoutId id="2147483706" r:id="rId29"/>
    <p:sldLayoutId id="2147483707" r:id="rId30"/>
    <p:sldLayoutId id="2147483708" r:id="rId31"/>
    <p:sldLayoutId id="2147483709" r:id="rId32"/>
    <p:sldLayoutId id="2147483710" r:id="rId33"/>
    <p:sldLayoutId id="2147483711" r:id="rId34"/>
    <p:sldLayoutId id="2147483712" r:id="rId35"/>
    <p:sldLayoutId id="2147483713" r:id="rId36"/>
    <p:sldLayoutId id="2147483714" r:id="rId37"/>
    <p:sldLayoutId id="2147483715" r:id="rId38"/>
    <p:sldLayoutId id="2147483716" r:id="rId39"/>
    <p:sldLayoutId id="2147483717" r:id="rId40"/>
    <p:sldLayoutId id="2147483718" r:id="rId41"/>
    <p:sldLayoutId id="2147483719" r:id="rId42"/>
    <p:sldLayoutId id="2147483720" r:id="rId43"/>
    <p:sldLayoutId id="2147483721" r:id="rId44"/>
    <p:sldLayoutId id="2147483722" r:id="rId45"/>
    <p:sldLayoutId id="2147483723" r:id="rId46"/>
    <p:sldLayoutId id="2147483724" r:id="rId47"/>
    <p:sldLayoutId id="2147483725" r:id="rId48"/>
    <p:sldLayoutId id="2147483726" r:id="rId49"/>
    <p:sldLayoutId id="2147483727" r:id="rId50"/>
    <p:sldLayoutId id="2147483728" r:id="rId51"/>
    <p:sldLayoutId id="2147483729" r:id="rId5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15.jpg"/><Relationship Id="rId5" Type="http://schemas.openxmlformats.org/officeDocument/2006/relationships/image" Target="../media/image10.jpg"/><Relationship Id="rId6" Type="http://schemas.openxmlformats.org/officeDocument/2006/relationships/image" Target="../media/image8.jpg"/><Relationship Id="rId7" Type="http://schemas.openxmlformats.org/officeDocument/2006/relationships/image" Target="../media/image1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2.jpg"/><Relationship Id="rId5" Type="http://schemas.openxmlformats.org/officeDocument/2006/relationships/image" Target="../media/image7.jpg"/><Relationship Id="rId6" Type="http://schemas.openxmlformats.org/officeDocument/2006/relationships/image" Target="../media/image14.jpg"/><Relationship Id="rId7" Type="http://schemas.openxmlformats.org/officeDocument/2006/relationships/image" Target="../media/image9.jpg"/><Relationship Id="rId8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youtube.com/watch?v=4Pj6DldclS8" TargetMode="Externa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85"/>
          <p:cNvSpPr txBox="1"/>
          <p:nvPr>
            <p:ph type="ctrTitle"/>
          </p:nvPr>
        </p:nvSpPr>
        <p:spPr>
          <a:xfrm>
            <a:off x="542000" y="1220725"/>
            <a:ext cx="5539500" cy="19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WELCOME TO THE BIT PLACEMENT CLUB</a:t>
            </a:r>
            <a:endParaRPr sz="4600"/>
          </a:p>
        </p:txBody>
      </p:sp>
      <p:sp>
        <p:nvSpPr>
          <p:cNvPr id="796" name="Google Shape;796;p85"/>
          <p:cNvSpPr txBox="1"/>
          <p:nvPr>
            <p:ph idx="1" type="subTitle"/>
          </p:nvPr>
        </p:nvSpPr>
        <p:spPr>
          <a:xfrm>
            <a:off x="713225" y="3375050"/>
            <a:ext cx="5167200" cy="9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a college club dedicated to helping students excel in their careers. Join us to connect with industry professionals, gain valuable skills, and have fun!</a:t>
            </a:r>
            <a:endParaRPr/>
          </a:p>
        </p:txBody>
      </p:sp>
      <p:pic>
        <p:nvPicPr>
          <p:cNvPr id="797" name="Google Shape;797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5900" y="742700"/>
            <a:ext cx="3658100" cy="365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86"/>
          <p:cNvSpPr txBox="1"/>
          <p:nvPr>
            <p:ph type="title"/>
          </p:nvPr>
        </p:nvSpPr>
        <p:spPr>
          <a:xfrm>
            <a:off x="720000" y="3631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About the BIT Placement Club</a:t>
            </a:r>
            <a:endParaRPr u="sng"/>
          </a:p>
        </p:txBody>
      </p:sp>
      <p:sp>
        <p:nvSpPr>
          <p:cNvPr id="803" name="Google Shape;803;p86"/>
          <p:cNvSpPr txBox="1"/>
          <p:nvPr>
            <p:ph idx="1" type="subTitle"/>
          </p:nvPr>
        </p:nvSpPr>
        <p:spPr>
          <a:xfrm>
            <a:off x="719975" y="2024650"/>
            <a:ext cx="2305500" cy="20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Our mission is to empower students for successful career placements. We organize workshops, seminars, and networking events to ensure our members are well-prepared.</a:t>
            </a:r>
            <a:endParaRPr sz="1600"/>
          </a:p>
        </p:txBody>
      </p:sp>
      <p:sp>
        <p:nvSpPr>
          <p:cNvPr id="804" name="Google Shape;804;p86"/>
          <p:cNvSpPr txBox="1"/>
          <p:nvPr>
            <p:ph idx="2" type="subTitle"/>
          </p:nvPr>
        </p:nvSpPr>
        <p:spPr>
          <a:xfrm>
            <a:off x="3419250" y="1868325"/>
            <a:ext cx="2305500" cy="22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From mock interviews to training sessions, we offer a wide range of activities that help members develop their professional skills and expand their networks.</a:t>
            </a:r>
            <a:endParaRPr sz="16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05" name="Google Shape;805;p86"/>
          <p:cNvSpPr txBox="1"/>
          <p:nvPr>
            <p:ph idx="5" type="subTitle"/>
          </p:nvPr>
        </p:nvSpPr>
        <p:spPr>
          <a:xfrm>
            <a:off x="6118525" y="2024650"/>
            <a:ext cx="2305500" cy="21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We collaborate with leading companies to provide training  opportunities, CV building programs, and some exclusive contacts for our members.</a:t>
            </a:r>
            <a:endParaRPr sz="1700"/>
          </a:p>
        </p:txBody>
      </p:sp>
      <p:sp>
        <p:nvSpPr>
          <p:cNvPr id="806" name="Google Shape;806;p86"/>
          <p:cNvSpPr txBox="1"/>
          <p:nvPr>
            <p:ph idx="16" type="subTitle"/>
          </p:nvPr>
        </p:nvSpPr>
        <p:spPr>
          <a:xfrm>
            <a:off x="719976" y="140820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 &amp; Goals</a:t>
            </a:r>
            <a:endParaRPr/>
          </a:p>
        </p:txBody>
      </p:sp>
      <p:sp>
        <p:nvSpPr>
          <p:cNvPr id="807" name="Google Shape;807;p86"/>
          <p:cNvSpPr txBox="1"/>
          <p:nvPr>
            <p:ph idx="17" type="subTitle"/>
          </p:nvPr>
        </p:nvSpPr>
        <p:spPr>
          <a:xfrm>
            <a:off x="3419250" y="140820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Focus</a:t>
            </a:r>
            <a:endParaRPr/>
          </a:p>
        </p:txBody>
      </p:sp>
      <p:sp>
        <p:nvSpPr>
          <p:cNvPr id="808" name="Google Shape;808;p86"/>
          <p:cNvSpPr txBox="1"/>
          <p:nvPr>
            <p:ph idx="18" type="subTitle"/>
          </p:nvPr>
        </p:nvSpPr>
        <p:spPr>
          <a:xfrm>
            <a:off x="6118525" y="1260150"/>
            <a:ext cx="2305500" cy="7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Industry Partnerships</a:t>
            </a:r>
            <a:endParaRPr sz="2200"/>
          </a:p>
        </p:txBody>
      </p:sp>
      <p:sp>
        <p:nvSpPr>
          <p:cNvPr id="809" name="Google Shape;809;p86"/>
          <p:cNvSpPr/>
          <p:nvPr/>
        </p:nvSpPr>
        <p:spPr>
          <a:xfrm>
            <a:off x="796450" y="1186350"/>
            <a:ext cx="2171100" cy="6906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10" name="Google Shape;810;p86"/>
          <p:cNvSpPr/>
          <p:nvPr/>
        </p:nvSpPr>
        <p:spPr>
          <a:xfrm>
            <a:off x="3486450" y="1222950"/>
            <a:ext cx="2171100" cy="6906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86"/>
          <p:cNvSpPr/>
          <p:nvPr/>
        </p:nvSpPr>
        <p:spPr>
          <a:xfrm>
            <a:off x="6176450" y="1260150"/>
            <a:ext cx="2171100" cy="6906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8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Joining</a:t>
            </a:r>
            <a:endParaRPr/>
          </a:p>
        </p:txBody>
      </p:sp>
      <p:sp>
        <p:nvSpPr>
          <p:cNvPr id="817" name="Google Shape;817;p87"/>
          <p:cNvSpPr/>
          <p:nvPr/>
        </p:nvSpPr>
        <p:spPr>
          <a:xfrm>
            <a:off x="885175" y="2413613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87"/>
          <p:cNvSpPr txBox="1"/>
          <p:nvPr/>
        </p:nvSpPr>
        <p:spPr>
          <a:xfrm>
            <a:off x="3435825" y="3789662"/>
            <a:ext cx="4753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Develop leadership skills, improve your communication abilities, and gain valuable experience to boost your overall professional development.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19" name="Google Shape;819;p87"/>
          <p:cNvSpPr txBox="1"/>
          <p:nvPr/>
        </p:nvSpPr>
        <p:spPr>
          <a:xfrm>
            <a:off x="3435825" y="1683413"/>
            <a:ext cx="4753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Access to job postings, resume reviews, and interview preparation sessions to enhance your chances of landing your dream job.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20" name="Google Shape;820;p87"/>
          <p:cNvSpPr txBox="1"/>
          <p:nvPr/>
        </p:nvSpPr>
        <p:spPr>
          <a:xfrm>
            <a:off x="3435825" y="3527025"/>
            <a:ext cx="4753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rPr>
              <a:t>Personal Growth</a:t>
            </a:r>
            <a:endParaRPr sz="2400">
              <a:solidFill>
                <a:schemeClr val="dk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821" name="Google Shape;821;p87"/>
          <p:cNvSpPr txBox="1"/>
          <p:nvPr/>
        </p:nvSpPr>
        <p:spPr>
          <a:xfrm>
            <a:off x="3435825" y="1420788"/>
            <a:ext cx="4753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rPr>
              <a:t>Career Advantage</a:t>
            </a:r>
            <a:endParaRPr sz="2400">
              <a:solidFill>
                <a:schemeClr val="dk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822" name="Google Shape;822;p87"/>
          <p:cNvSpPr/>
          <p:nvPr/>
        </p:nvSpPr>
        <p:spPr>
          <a:xfrm>
            <a:off x="2347638" y="2413613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87"/>
          <p:cNvSpPr/>
          <p:nvPr/>
        </p:nvSpPr>
        <p:spPr>
          <a:xfrm>
            <a:off x="2347638" y="13753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87"/>
          <p:cNvSpPr/>
          <p:nvPr/>
        </p:nvSpPr>
        <p:spPr>
          <a:xfrm>
            <a:off x="2347638" y="3451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87"/>
          <p:cNvSpPr txBox="1"/>
          <p:nvPr/>
        </p:nvSpPr>
        <p:spPr>
          <a:xfrm>
            <a:off x="3435825" y="2736537"/>
            <a:ext cx="4753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Connect with industry professionals, alumni, and like-minded students through our events and workshops.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26" name="Google Shape;826;p87"/>
          <p:cNvSpPr txBox="1"/>
          <p:nvPr/>
        </p:nvSpPr>
        <p:spPr>
          <a:xfrm>
            <a:off x="3435825" y="2473906"/>
            <a:ext cx="4753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rPr>
              <a:t>Networking Opportunities</a:t>
            </a:r>
            <a:endParaRPr sz="2400">
              <a:solidFill>
                <a:schemeClr val="dk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cxnSp>
        <p:nvCxnSpPr>
          <p:cNvPr id="827" name="Google Shape;827;p87"/>
          <p:cNvCxnSpPr>
            <a:stCxn id="817" idx="0"/>
            <a:endCxn id="823" idx="2"/>
          </p:cNvCxnSpPr>
          <p:nvPr/>
        </p:nvCxnSpPr>
        <p:spPr>
          <a:xfrm flipH="1" rot="10800000">
            <a:off x="1723375" y="1794413"/>
            <a:ext cx="624300" cy="10383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8" name="Google Shape;828;p87"/>
          <p:cNvCxnSpPr>
            <a:stCxn id="817" idx="0"/>
            <a:endCxn id="822" idx="2"/>
          </p:cNvCxnSpPr>
          <p:nvPr/>
        </p:nvCxnSpPr>
        <p:spPr>
          <a:xfrm>
            <a:off x="1723375" y="2832713"/>
            <a:ext cx="6243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9" name="Google Shape;829;p87"/>
          <p:cNvCxnSpPr>
            <a:stCxn id="817" idx="0"/>
            <a:endCxn id="824" idx="2"/>
          </p:cNvCxnSpPr>
          <p:nvPr/>
        </p:nvCxnSpPr>
        <p:spPr>
          <a:xfrm>
            <a:off x="1723375" y="2832713"/>
            <a:ext cx="624300" cy="10383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830" name="Google Shape;830;p87"/>
          <p:cNvGrpSpPr/>
          <p:nvPr/>
        </p:nvGrpSpPr>
        <p:grpSpPr>
          <a:xfrm>
            <a:off x="2575094" y="1579601"/>
            <a:ext cx="383287" cy="429788"/>
            <a:chOff x="1529350" y="258825"/>
            <a:chExt cx="423475" cy="481825"/>
          </a:xfrm>
        </p:grpSpPr>
        <p:sp>
          <p:nvSpPr>
            <p:cNvPr id="831" name="Google Shape;831;p87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2" name="Google Shape;832;p87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33" name="Google Shape;833;p87"/>
          <p:cNvGrpSpPr/>
          <p:nvPr/>
        </p:nvGrpSpPr>
        <p:grpSpPr>
          <a:xfrm>
            <a:off x="2551844" y="3685849"/>
            <a:ext cx="429788" cy="429788"/>
            <a:chOff x="3271200" y="4992125"/>
            <a:chExt cx="481825" cy="481825"/>
          </a:xfrm>
        </p:grpSpPr>
        <p:sp>
          <p:nvSpPr>
            <p:cNvPr id="834" name="Google Shape;834;p87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5" name="Google Shape;835;p87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6" name="Google Shape;836;p87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37" name="Google Shape;837;p87"/>
          <p:cNvGrpSpPr/>
          <p:nvPr/>
        </p:nvGrpSpPr>
        <p:grpSpPr>
          <a:xfrm>
            <a:off x="1080248" y="2608686"/>
            <a:ext cx="448045" cy="448052"/>
            <a:chOff x="-10391650" y="3180600"/>
            <a:chExt cx="352875" cy="353075"/>
          </a:xfrm>
        </p:grpSpPr>
        <p:sp>
          <p:nvSpPr>
            <p:cNvPr id="838" name="Google Shape;838;p87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87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87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87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87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87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" name="Google Shape;844;p87"/>
          <p:cNvGrpSpPr/>
          <p:nvPr/>
        </p:nvGrpSpPr>
        <p:grpSpPr>
          <a:xfrm>
            <a:off x="2528626" y="2617828"/>
            <a:ext cx="476224" cy="429769"/>
            <a:chOff x="-40745125" y="3632900"/>
            <a:chExt cx="318225" cy="289875"/>
          </a:xfrm>
        </p:grpSpPr>
        <p:sp>
          <p:nvSpPr>
            <p:cNvPr id="845" name="Google Shape;845;p87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87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87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87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87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87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87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Google Shape;856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950" y="2132925"/>
            <a:ext cx="1792282" cy="238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8375" y="274924"/>
            <a:ext cx="1792274" cy="2389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3450" y="115650"/>
            <a:ext cx="3186314" cy="238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9450" y="2664601"/>
            <a:ext cx="1792274" cy="238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0" name="Google Shape;860;p8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59194" y="2866942"/>
            <a:ext cx="2792643" cy="2094482"/>
          </a:xfrm>
          <a:prstGeom prst="rect">
            <a:avLst/>
          </a:prstGeom>
          <a:noFill/>
          <a:ln>
            <a:noFill/>
          </a:ln>
        </p:spPr>
      </p:pic>
      <p:sp>
        <p:nvSpPr>
          <p:cNvPr id="861" name="Google Shape;861;p88"/>
          <p:cNvSpPr txBox="1"/>
          <p:nvPr>
            <p:ph type="title"/>
          </p:nvPr>
        </p:nvSpPr>
        <p:spPr>
          <a:xfrm>
            <a:off x="204975" y="115650"/>
            <a:ext cx="2352600" cy="17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u="sng"/>
              <a:t>Our</a:t>
            </a:r>
            <a:endParaRPr sz="54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u="sng"/>
              <a:t>Events!</a:t>
            </a:r>
            <a:endParaRPr sz="5400" u="sng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89"/>
          <p:cNvSpPr txBox="1"/>
          <p:nvPr>
            <p:ph type="title"/>
          </p:nvPr>
        </p:nvSpPr>
        <p:spPr>
          <a:xfrm>
            <a:off x="183875" y="739363"/>
            <a:ext cx="39804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Little</a:t>
            </a:r>
            <a:endParaRPr sz="5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Gallery</a:t>
            </a:r>
            <a:r>
              <a:rPr lang="en" sz="5600"/>
              <a:t>!</a:t>
            </a:r>
            <a:endParaRPr sz="5600"/>
          </a:p>
        </p:txBody>
      </p:sp>
      <p:pic>
        <p:nvPicPr>
          <p:cNvPr id="867" name="Google Shape;867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4399" y="2866435"/>
            <a:ext cx="214312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8" name="Google Shape;868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3175" y="822730"/>
            <a:ext cx="2064829" cy="1658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9" name="Google Shape;869;p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93063" y="2481351"/>
            <a:ext cx="2198400" cy="179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0" name="Google Shape;870;p89"/>
          <p:cNvPicPr preferRelativeResize="0"/>
          <p:nvPr/>
        </p:nvPicPr>
        <p:blipFill rotWithShape="1">
          <a:blip r:embed="rId6">
            <a:alphaModFix/>
          </a:blip>
          <a:srcRect b="26307" l="9802" r="18332" t="11336"/>
          <a:stretch/>
        </p:blipFill>
        <p:spPr>
          <a:xfrm>
            <a:off x="183875" y="2667175"/>
            <a:ext cx="3834998" cy="1871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1" name="Google Shape;871;p8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57113" y="285125"/>
            <a:ext cx="1474424" cy="197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2" name="Google Shape;872;p8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779225" y="379781"/>
            <a:ext cx="2064824" cy="1544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90"/>
          <p:cNvSpPr txBox="1"/>
          <p:nvPr>
            <p:ph idx="1" type="body"/>
          </p:nvPr>
        </p:nvSpPr>
        <p:spPr>
          <a:xfrm>
            <a:off x="684950" y="784100"/>
            <a:ext cx="5125500" cy="1080000"/>
          </a:xfrm>
          <a:prstGeom prst="rect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</a:t>
            </a:r>
            <a:r>
              <a:rPr lang="en"/>
              <a:t> catalyst for growth, connection, and success.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9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Our Joining Process</a:t>
            </a:r>
            <a:endParaRPr u="sng"/>
          </a:p>
        </p:txBody>
      </p:sp>
      <p:sp>
        <p:nvSpPr>
          <p:cNvPr id="883" name="Google Shape;883;p91"/>
          <p:cNvSpPr txBox="1"/>
          <p:nvPr/>
        </p:nvSpPr>
        <p:spPr>
          <a:xfrm>
            <a:off x="1370975" y="224905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Announcement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84" name="Google Shape;884;p91"/>
          <p:cNvSpPr txBox="1"/>
          <p:nvPr/>
        </p:nvSpPr>
        <p:spPr>
          <a:xfrm>
            <a:off x="3657599" y="224905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Application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85" name="Google Shape;885;p91"/>
          <p:cNvSpPr txBox="1"/>
          <p:nvPr/>
        </p:nvSpPr>
        <p:spPr>
          <a:xfrm>
            <a:off x="5944224" y="224905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Shortlisting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86" name="Google Shape;886;p91"/>
          <p:cNvSpPr/>
          <p:nvPr/>
        </p:nvSpPr>
        <p:spPr>
          <a:xfrm>
            <a:off x="1866275" y="1410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91"/>
          <p:cNvSpPr/>
          <p:nvPr/>
        </p:nvSpPr>
        <p:spPr>
          <a:xfrm>
            <a:off x="4152899" y="1410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91"/>
          <p:cNvSpPr/>
          <p:nvPr/>
        </p:nvSpPr>
        <p:spPr>
          <a:xfrm>
            <a:off x="6439524" y="1410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9" name="Google Shape;889;p91"/>
          <p:cNvCxnSpPr>
            <a:stCxn id="886" idx="0"/>
            <a:endCxn id="887" idx="2"/>
          </p:cNvCxnSpPr>
          <p:nvPr/>
        </p:nvCxnSpPr>
        <p:spPr>
          <a:xfrm>
            <a:off x="2704475" y="1829938"/>
            <a:ext cx="14484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0" name="Google Shape;890;p91"/>
          <p:cNvCxnSpPr>
            <a:stCxn id="887" idx="0"/>
            <a:endCxn id="888" idx="2"/>
          </p:cNvCxnSpPr>
          <p:nvPr/>
        </p:nvCxnSpPr>
        <p:spPr>
          <a:xfrm>
            <a:off x="4991099" y="1829938"/>
            <a:ext cx="14484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1" name="Google Shape;891;p91"/>
          <p:cNvCxnSpPr>
            <a:stCxn id="886" idx="2"/>
          </p:cNvCxnSpPr>
          <p:nvPr/>
        </p:nvCxnSpPr>
        <p:spPr>
          <a:xfrm rot="10800000">
            <a:off x="1104875" y="1829938"/>
            <a:ext cx="76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2" name="Google Shape;892;p91"/>
          <p:cNvCxnSpPr>
            <a:endCxn id="893" idx="0"/>
          </p:cNvCxnSpPr>
          <p:nvPr/>
        </p:nvCxnSpPr>
        <p:spPr>
          <a:xfrm rot="10800000">
            <a:off x="7277724" y="3700088"/>
            <a:ext cx="85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pSp>
        <p:nvGrpSpPr>
          <p:cNvPr id="894" name="Google Shape;894;p91"/>
          <p:cNvGrpSpPr/>
          <p:nvPr/>
        </p:nvGrpSpPr>
        <p:grpSpPr>
          <a:xfrm>
            <a:off x="2064951" y="1652375"/>
            <a:ext cx="440849" cy="393212"/>
            <a:chOff x="899850" y="871450"/>
            <a:chExt cx="483175" cy="423400"/>
          </a:xfrm>
        </p:grpSpPr>
        <p:sp>
          <p:nvSpPr>
            <p:cNvPr id="895" name="Google Shape;895;p91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96" name="Google Shape;896;p91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97" name="Google Shape;897;p91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98" name="Google Shape;898;p91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99" name="Google Shape;899;p91"/>
          <p:cNvGrpSpPr/>
          <p:nvPr/>
        </p:nvGrpSpPr>
        <p:grpSpPr>
          <a:xfrm>
            <a:off x="4357120" y="1634076"/>
            <a:ext cx="429758" cy="429788"/>
            <a:chOff x="2685825" y="840375"/>
            <a:chExt cx="481900" cy="481825"/>
          </a:xfrm>
        </p:grpSpPr>
        <p:sp>
          <p:nvSpPr>
            <p:cNvPr id="900" name="Google Shape;900;p91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1" name="Google Shape;901;p91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02" name="Google Shape;902;p91"/>
          <p:cNvGrpSpPr/>
          <p:nvPr/>
        </p:nvGrpSpPr>
        <p:grpSpPr>
          <a:xfrm>
            <a:off x="6684397" y="1634086"/>
            <a:ext cx="348452" cy="429788"/>
            <a:chOff x="3907325" y="2620775"/>
            <a:chExt cx="395250" cy="481825"/>
          </a:xfrm>
        </p:grpSpPr>
        <p:sp>
          <p:nvSpPr>
            <p:cNvPr id="903" name="Google Shape;903;p91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4" name="Google Shape;904;p91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5" name="Google Shape;905;p91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6" name="Google Shape;906;p91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07" name="Google Shape;907;p91"/>
          <p:cNvSpPr txBox="1"/>
          <p:nvPr/>
        </p:nvSpPr>
        <p:spPr>
          <a:xfrm>
            <a:off x="1370975" y="411920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Interview Round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08" name="Google Shape;908;p91"/>
          <p:cNvSpPr txBox="1"/>
          <p:nvPr/>
        </p:nvSpPr>
        <p:spPr>
          <a:xfrm>
            <a:off x="3657599" y="411920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Board Review and Submission</a:t>
            </a:r>
            <a:endParaRPr sz="21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09" name="Google Shape;909;p91"/>
          <p:cNvSpPr txBox="1"/>
          <p:nvPr/>
        </p:nvSpPr>
        <p:spPr>
          <a:xfrm>
            <a:off x="5944224" y="411920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Finalized List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10" name="Google Shape;910;p91"/>
          <p:cNvSpPr/>
          <p:nvPr/>
        </p:nvSpPr>
        <p:spPr>
          <a:xfrm>
            <a:off x="1866275" y="32809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91"/>
          <p:cNvSpPr/>
          <p:nvPr/>
        </p:nvSpPr>
        <p:spPr>
          <a:xfrm>
            <a:off x="4152899" y="32809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91"/>
          <p:cNvSpPr/>
          <p:nvPr/>
        </p:nvSpPr>
        <p:spPr>
          <a:xfrm>
            <a:off x="6439524" y="32809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2" name="Google Shape;912;p91"/>
          <p:cNvGrpSpPr/>
          <p:nvPr/>
        </p:nvGrpSpPr>
        <p:grpSpPr>
          <a:xfrm>
            <a:off x="2069611" y="3485225"/>
            <a:ext cx="431522" cy="429740"/>
            <a:chOff x="5660400" y="238125"/>
            <a:chExt cx="481825" cy="481825"/>
          </a:xfrm>
        </p:grpSpPr>
        <p:sp>
          <p:nvSpPr>
            <p:cNvPr id="913" name="Google Shape;913;p91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" name="Google Shape;914;p91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15" name="Google Shape;915;p91"/>
          <p:cNvGrpSpPr/>
          <p:nvPr/>
        </p:nvGrpSpPr>
        <p:grpSpPr>
          <a:xfrm>
            <a:off x="4355398" y="3485222"/>
            <a:ext cx="433202" cy="429762"/>
            <a:chOff x="898875" y="4399275"/>
            <a:chExt cx="483700" cy="481850"/>
          </a:xfrm>
        </p:grpSpPr>
        <p:sp>
          <p:nvSpPr>
            <p:cNvPr id="916" name="Google Shape;916;p91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7" name="Google Shape;917;p91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8" name="Google Shape;918;p91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9" name="Google Shape;919;p91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0" name="Google Shape;920;p91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1" name="Google Shape;921;p91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2" name="Google Shape;922;p91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3" name="Google Shape;923;p91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24" name="Google Shape;924;p91"/>
          <p:cNvGrpSpPr/>
          <p:nvPr/>
        </p:nvGrpSpPr>
        <p:grpSpPr>
          <a:xfrm>
            <a:off x="6642877" y="3485216"/>
            <a:ext cx="435754" cy="429762"/>
            <a:chOff x="5049725" y="1435050"/>
            <a:chExt cx="486550" cy="481850"/>
          </a:xfrm>
        </p:grpSpPr>
        <p:sp>
          <p:nvSpPr>
            <p:cNvPr id="925" name="Google Shape;925;p91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6" name="Google Shape;926;p91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7" name="Google Shape;927;p91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8" name="Google Shape;928;p91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929" name="Google Shape;929;p91"/>
          <p:cNvCxnSpPr>
            <a:stCxn id="888" idx="0"/>
            <a:endCxn id="910" idx="3"/>
          </p:cNvCxnSpPr>
          <p:nvPr/>
        </p:nvCxnSpPr>
        <p:spPr>
          <a:xfrm flipH="1">
            <a:off x="2285424" y="1829938"/>
            <a:ext cx="4992300" cy="1451100"/>
          </a:xfrm>
          <a:prstGeom prst="bentConnector4">
            <a:avLst>
              <a:gd fmla="val -12953" name="adj1"/>
              <a:gd fmla="val 840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0" name="Google Shape;930;p91"/>
          <p:cNvCxnSpPr>
            <a:stCxn id="910" idx="0"/>
            <a:endCxn id="911" idx="2"/>
          </p:cNvCxnSpPr>
          <p:nvPr/>
        </p:nvCxnSpPr>
        <p:spPr>
          <a:xfrm>
            <a:off x="2704475" y="3700088"/>
            <a:ext cx="144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1" name="Google Shape;931;p91"/>
          <p:cNvCxnSpPr>
            <a:stCxn id="911" idx="0"/>
            <a:endCxn id="893" idx="2"/>
          </p:cNvCxnSpPr>
          <p:nvPr/>
        </p:nvCxnSpPr>
        <p:spPr>
          <a:xfrm>
            <a:off x="4991099" y="3700088"/>
            <a:ext cx="144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92"/>
          <p:cNvSpPr txBox="1"/>
          <p:nvPr>
            <p:ph type="title"/>
          </p:nvPr>
        </p:nvSpPr>
        <p:spPr>
          <a:xfrm>
            <a:off x="5015525" y="416525"/>
            <a:ext cx="3430200" cy="21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With Us</a:t>
            </a:r>
            <a:endParaRPr/>
          </a:p>
        </p:txBody>
      </p:sp>
      <p:grpSp>
        <p:nvGrpSpPr>
          <p:cNvPr id="937" name="Google Shape;937;p92"/>
          <p:cNvGrpSpPr/>
          <p:nvPr/>
        </p:nvGrpSpPr>
        <p:grpSpPr>
          <a:xfrm>
            <a:off x="520849" y="1030713"/>
            <a:ext cx="3620700" cy="2864500"/>
            <a:chOff x="4818099" y="1142363"/>
            <a:chExt cx="3620700" cy="2864500"/>
          </a:xfrm>
        </p:grpSpPr>
        <p:sp>
          <p:nvSpPr>
            <p:cNvPr id="938" name="Google Shape;938;p92"/>
            <p:cNvSpPr/>
            <p:nvPr/>
          </p:nvSpPr>
          <p:spPr>
            <a:xfrm>
              <a:off x="6232204" y="3476842"/>
              <a:ext cx="776700" cy="471000"/>
            </a:xfrm>
            <a:prstGeom prst="trapezoid">
              <a:avLst>
                <a:gd fmla="val 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92"/>
            <p:cNvSpPr/>
            <p:nvPr/>
          </p:nvSpPr>
          <p:spPr>
            <a:xfrm>
              <a:off x="4818099" y="1142363"/>
              <a:ext cx="3620700" cy="2507100"/>
            </a:xfrm>
            <a:prstGeom prst="roundRect">
              <a:avLst>
                <a:gd fmla="val 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92"/>
            <p:cNvSpPr/>
            <p:nvPr/>
          </p:nvSpPr>
          <p:spPr>
            <a:xfrm>
              <a:off x="8044127" y="3329683"/>
              <a:ext cx="147000" cy="14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92"/>
            <p:cNvSpPr/>
            <p:nvPr/>
          </p:nvSpPr>
          <p:spPr>
            <a:xfrm>
              <a:off x="7837997" y="3329683"/>
              <a:ext cx="147000" cy="14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92"/>
            <p:cNvSpPr/>
            <p:nvPr/>
          </p:nvSpPr>
          <p:spPr>
            <a:xfrm flipH="1" rot="10800000">
              <a:off x="6124237" y="3947763"/>
              <a:ext cx="992700" cy="59100"/>
            </a:xfrm>
            <a:prstGeom prst="trapezoid">
              <a:avLst>
                <a:gd fmla="val 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43" name="Google Shape;943;p92"/>
          <p:cNvPicPr preferRelativeResize="0"/>
          <p:nvPr/>
        </p:nvPicPr>
        <p:blipFill rotWithShape="1">
          <a:blip r:embed="rId3">
            <a:alphaModFix/>
          </a:blip>
          <a:srcRect b="0" l="9" r="0" t="0"/>
          <a:stretch/>
        </p:blipFill>
        <p:spPr>
          <a:xfrm>
            <a:off x="667089" y="1200296"/>
            <a:ext cx="3328200" cy="1872300"/>
          </a:xfrm>
          <a:prstGeom prst="rect">
            <a:avLst/>
          </a:prstGeom>
          <a:noFill/>
          <a:ln>
            <a:noFill/>
          </a:ln>
        </p:spPr>
      </p:pic>
      <p:sp>
        <p:nvSpPr>
          <p:cNvPr id="944" name="Google Shape;944;p92"/>
          <p:cNvSpPr/>
          <p:nvPr/>
        </p:nvSpPr>
        <p:spPr>
          <a:xfrm>
            <a:off x="7651261" y="3619800"/>
            <a:ext cx="733500" cy="7335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92"/>
          <p:cNvSpPr/>
          <p:nvPr/>
        </p:nvSpPr>
        <p:spPr>
          <a:xfrm>
            <a:off x="7607236" y="2640400"/>
            <a:ext cx="733500" cy="7335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6" name="Google Shape;946;p92"/>
          <p:cNvGrpSpPr/>
          <p:nvPr/>
        </p:nvGrpSpPr>
        <p:grpSpPr>
          <a:xfrm>
            <a:off x="7780145" y="2813320"/>
            <a:ext cx="387661" cy="387661"/>
            <a:chOff x="1379798" y="1723250"/>
            <a:chExt cx="397887" cy="397887"/>
          </a:xfrm>
        </p:grpSpPr>
        <p:sp>
          <p:nvSpPr>
            <p:cNvPr id="947" name="Google Shape;947;p92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92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92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92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" name="Google Shape;951;p92"/>
          <p:cNvGrpSpPr/>
          <p:nvPr/>
        </p:nvGrpSpPr>
        <p:grpSpPr>
          <a:xfrm>
            <a:off x="7824180" y="3792720"/>
            <a:ext cx="387641" cy="387661"/>
            <a:chOff x="864491" y="1723250"/>
            <a:chExt cx="397866" cy="397887"/>
          </a:xfrm>
        </p:grpSpPr>
        <p:sp>
          <p:nvSpPr>
            <p:cNvPr id="952" name="Google Shape;952;p92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92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92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5" name="Google Shape;955;p92"/>
          <p:cNvSpPr txBox="1"/>
          <p:nvPr>
            <p:ph type="title"/>
          </p:nvPr>
        </p:nvSpPr>
        <p:spPr>
          <a:xfrm>
            <a:off x="4141550" y="3662700"/>
            <a:ext cx="3430200" cy="6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@</a:t>
            </a:r>
            <a:r>
              <a:rPr lang="en" sz="3000"/>
              <a:t>bitplacementclub</a:t>
            </a:r>
            <a:endParaRPr sz="3000"/>
          </a:p>
        </p:txBody>
      </p:sp>
      <p:sp>
        <p:nvSpPr>
          <p:cNvPr id="956" name="Google Shape;956;p92"/>
          <p:cNvSpPr txBox="1"/>
          <p:nvPr>
            <p:ph type="title"/>
          </p:nvPr>
        </p:nvSpPr>
        <p:spPr>
          <a:xfrm>
            <a:off x="4141550" y="2661850"/>
            <a:ext cx="3461400" cy="6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@BIT Placement Club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93"/>
          <p:cNvSpPr txBox="1"/>
          <p:nvPr>
            <p:ph type="title"/>
          </p:nvPr>
        </p:nvSpPr>
        <p:spPr>
          <a:xfrm>
            <a:off x="5000625" y="1160875"/>
            <a:ext cx="3430200" cy="21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2" name="Google Shape;962;p93" title="TIGER SESSI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"/>
            <a:ext cx="9144000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Political Party Headquarters by Slidesgo">
  <a:themeElements>
    <a:clrScheme name="Simple Light">
      <a:dk1>
        <a:srgbClr val="021C33"/>
      </a:dk1>
      <a:lt1>
        <a:srgbClr val="E3EFFA"/>
      </a:lt1>
      <a:dk2>
        <a:srgbClr val="05345E"/>
      </a:dk2>
      <a:lt2>
        <a:srgbClr val="084478"/>
      </a:lt2>
      <a:accent1>
        <a:srgbClr val="749EB8"/>
      </a:accent1>
      <a:accent2>
        <a:srgbClr val="C6DEF2"/>
      </a:accent2>
      <a:accent3>
        <a:srgbClr val="B8B8B8"/>
      </a:accent3>
      <a:accent4>
        <a:srgbClr val="C9C9CB"/>
      </a:accent4>
      <a:accent5>
        <a:srgbClr val="DADADA"/>
      </a:accent5>
      <a:accent6>
        <a:srgbClr val="FFFFFF"/>
      </a:accent6>
      <a:hlink>
        <a:srgbClr val="021C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E3E7F0"/>
      </a:lt1>
      <a:dk2>
        <a:srgbClr val="000000"/>
      </a:dk2>
      <a:lt2>
        <a:srgbClr val="E3E7F0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